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15" r:id="rId1"/>
  </p:sldMasterIdLst>
  <p:notesMasterIdLst>
    <p:notesMasterId r:id="rId17"/>
  </p:notesMasterIdLst>
  <p:handoutMasterIdLst>
    <p:handoutMasterId r:id="rId18"/>
  </p:handoutMasterIdLst>
  <p:sldIdLst>
    <p:sldId id="366" r:id="rId2"/>
    <p:sldId id="370" r:id="rId3"/>
    <p:sldId id="371" r:id="rId4"/>
    <p:sldId id="372" r:id="rId5"/>
    <p:sldId id="373" r:id="rId6"/>
    <p:sldId id="374" r:id="rId7"/>
    <p:sldId id="375" r:id="rId8"/>
    <p:sldId id="376" r:id="rId9"/>
    <p:sldId id="377" r:id="rId10"/>
    <p:sldId id="378" r:id="rId11"/>
    <p:sldId id="379" r:id="rId12"/>
    <p:sldId id="380" r:id="rId13"/>
    <p:sldId id="381" r:id="rId14"/>
    <p:sldId id="382" r:id="rId15"/>
    <p:sldId id="368" r:id="rId16"/>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1128">
          <p15:clr>
            <a:srgbClr val="A4A3A4"/>
          </p15:clr>
        </p15:guide>
        <p15:guide id="2" pos="49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52" autoAdjust="0"/>
    <p:restoredTop sz="94614"/>
  </p:normalViewPr>
  <p:slideViewPr>
    <p:cSldViewPr snapToGrid="0" snapToObjects="1">
      <p:cViewPr varScale="1">
        <p:scale>
          <a:sx n="98" d="100"/>
          <a:sy n="98" d="100"/>
        </p:scale>
        <p:origin x="1014" y="96"/>
      </p:cViewPr>
      <p:guideLst>
        <p:guide orient="horz" pos="1128"/>
        <p:guide pos="497"/>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charset="0"/>
                <a:ea typeface="ＭＳ Ｐゴシック" charset="0"/>
                <a:cs typeface="ＭＳ Ｐゴシック"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charset="0"/>
                <a:ea typeface="ＭＳ Ｐゴシック" charset="-128"/>
              </a:defRPr>
            </a:lvl1pPr>
          </a:lstStyle>
          <a:p>
            <a:pPr>
              <a:defRPr/>
            </a:pPr>
            <a:fld id="{FFD828D1-3929-4E69-BFD8-5E64DED169F2}" type="datetimeFigureOut">
              <a:rPr lang="en-US" altLang="en-US"/>
              <a:pPr>
                <a:defRPr/>
              </a:pPr>
              <a:t>5/26/2022</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charset="0"/>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charset="0"/>
                <a:ea typeface="ＭＳ Ｐゴシック" charset="-128"/>
              </a:defRPr>
            </a:lvl1pPr>
          </a:lstStyle>
          <a:p>
            <a:pPr>
              <a:defRPr/>
            </a:pPr>
            <a:fld id="{3836638B-AD60-4712-8CF5-EE5CDD891655}" type="slidenum">
              <a:rPr lang="en-US" altLang="en-US"/>
              <a:pPr>
                <a:defRPr/>
              </a:pPr>
              <a:t>‹#›</a:t>
            </a:fld>
            <a:endParaRPr lang="en-US" altLang="en-US"/>
          </a:p>
        </p:txBody>
      </p:sp>
    </p:spTree>
    <p:extLst>
      <p:ext uri="{BB962C8B-B14F-4D97-AF65-F5344CB8AC3E}">
        <p14:creationId xmlns:p14="http://schemas.microsoft.com/office/powerpoint/2010/main" val="10772635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charset="0"/>
                <a:ea typeface="ＭＳ Ｐゴシック" charset="0"/>
                <a:cs typeface="ＭＳ Ｐゴシック"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charset="0"/>
                <a:ea typeface="ＭＳ Ｐゴシック" charset="-128"/>
              </a:defRPr>
            </a:lvl1pPr>
          </a:lstStyle>
          <a:p>
            <a:pPr>
              <a:defRPr/>
            </a:pPr>
            <a:fld id="{E5D67B1C-1FFB-4397-A0F9-9C9097C4DAF2}" type="datetimeFigureOut">
              <a:rPr lang="en-US" altLang="en-US"/>
              <a:pPr>
                <a:defRPr/>
              </a:pPr>
              <a:t>5/26/2022</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charset="0"/>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charset="0"/>
                <a:ea typeface="ＭＳ Ｐゴシック" charset="-128"/>
              </a:defRPr>
            </a:lvl1pPr>
          </a:lstStyle>
          <a:p>
            <a:pPr>
              <a:defRPr/>
            </a:pPr>
            <a:fld id="{5C9E3394-887E-46A7-8707-AB8D4FE8CAEB}" type="slidenum">
              <a:rPr lang="en-US" altLang="en-US"/>
              <a:pPr>
                <a:defRPr/>
              </a:pPr>
              <a:t>‹#›</a:t>
            </a:fld>
            <a:endParaRPr lang="en-US" altLang="en-US"/>
          </a:p>
        </p:txBody>
      </p:sp>
    </p:spTree>
    <p:extLst>
      <p:ext uri="{BB962C8B-B14F-4D97-AF65-F5344CB8AC3E}">
        <p14:creationId xmlns:p14="http://schemas.microsoft.com/office/powerpoint/2010/main" val="1269459731"/>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242" name="Google Shape;74;g2c67c0eb58_0_12:notes"/>
          <p:cNvSpPr>
            <a:spLocks noGrp="1" noRot="1" noChangeAspect="1" noTextEdit="1"/>
          </p:cNvSpPr>
          <p:nvPr>
            <p:ph type="sldImg" idx="2"/>
          </p:nvPr>
        </p:nvSpPr>
        <p:spPr bwMode="auto">
          <a:custGeom>
            <a:avLst/>
            <a:gdLst>
              <a:gd name="T0" fmla="*/ 0 w 120000"/>
              <a:gd name="T1" fmla="*/ 0 h 120000"/>
              <a:gd name="T2" fmla="*/ 120000 w 120000"/>
              <a:gd name="T3" fmla="*/ 0 h 120000"/>
              <a:gd name="T4" fmla="*/ 120000 w 120000"/>
              <a:gd name="T5" fmla="*/ 120000 h 120000"/>
              <a:gd name="T6" fmla="*/ 0 w 120000"/>
              <a:gd name="T7" fmla="*/ 120000 h 120000"/>
              <a:gd name="T8" fmla="*/ 0 w 120000"/>
              <a:gd name="T9" fmla="*/ 0 h 120000"/>
              <a:gd name="T10" fmla="*/ 0 w 120000"/>
              <a:gd name="T11" fmla="*/ 0 h 120000"/>
              <a:gd name="T12" fmla="*/ 120000 w 120000"/>
              <a:gd name="T13" fmla="*/ 120000 h 120000"/>
            </a:gdLst>
            <a:ahLst/>
            <a:cxnLst>
              <a:cxn ang="0">
                <a:pos x="T0" y="T1"/>
              </a:cxn>
              <a:cxn ang="0">
                <a:pos x="T2" y="T3"/>
              </a:cxn>
              <a:cxn ang="0">
                <a:pos x="T4" y="T5"/>
              </a:cxn>
              <a:cxn ang="0">
                <a:pos x="T6" y="T7"/>
              </a:cxn>
              <a:cxn ang="0">
                <a:pos x="T8" y="T9"/>
              </a:cxn>
            </a:cxnLst>
            <a:rect l="T10" t="T11" r="T12" b="T13"/>
            <a:pathLst>
              <a:path w="120000" h="120000" extrusionOk="0">
                <a:moveTo>
                  <a:pt x="0" y="0"/>
                </a:moveTo>
                <a:lnTo>
                  <a:pt x="120000" y="0"/>
                </a:lnTo>
                <a:lnTo>
                  <a:pt x="120000" y="120000"/>
                </a:lnTo>
                <a:lnTo>
                  <a:pt x="0" y="120000"/>
                </a:lnTo>
                <a:lnTo>
                  <a:pt x="0" y="0"/>
                </a:lnTo>
                <a:close/>
              </a:path>
            </a:pathLst>
          </a:custGeom>
          <a:noFill/>
          <a:ln>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10243" name="Google Shape;75;g2c67c0eb58_0_12:notes"/>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5" tIns="91425" rIns="91425" bIns="91425" numCol="1" anchor="t" anchorCtr="0" compatLnSpc="1">
            <a:prstTxWarp prst="textNoShape">
              <a:avLst/>
            </a:prstTxWarp>
          </a:bodyPr>
          <a:lstStyle/>
          <a:p>
            <a:pPr>
              <a:spcBef>
                <a:spcPct val="0"/>
              </a:spcBef>
            </a:pPr>
            <a:endParaRPr lang="en-US" altLang="en-US">
              <a:ea typeface="ＭＳ Ｐゴシック" panose="020B0600070205080204" pitchFamily="34" charset="-128"/>
            </a:endParaRPr>
          </a:p>
        </p:txBody>
      </p:sp>
      <p:sp>
        <p:nvSpPr>
          <p:cNvPr id="10244" name="Google Shape;76;g2c67c0eb58_0_12:notes"/>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5FDEB401-3D17-41F4-BD13-CB87CDE8D221}" type="slidenum">
              <a:rPr lang="en-US" altLang="en-US" smtClean="0"/>
              <a:pPr/>
              <a:t>1</a:t>
            </a:fld>
            <a:endParaRPr lang="en-US" altLang="en-US"/>
          </a:p>
        </p:txBody>
      </p:sp>
    </p:spTree>
    <p:extLst>
      <p:ext uri="{BB962C8B-B14F-4D97-AF65-F5344CB8AC3E}">
        <p14:creationId xmlns:p14="http://schemas.microsoft.com/office/powerpoint/2010/main" val="16025050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0722" name="Google Shape;86;g2c67c0eb58_0_33:notes"/>
          <p:cNvSpPr>
            <a:spLocks noGrp="1" noRot="1" noChangeAspect="1" noTextEdit="1"/>
          </p:cNvSpPr>
          <p:nvPr>
            <p:ph type="sldImg" idx="2"/>
          </p:nvPr>
        </p:nvSpPr>
        <p:spPr bwMode="auto">
          <a:custGeom>
            <a:avLst/>
            <a:gdLst>
              <a:gd name="T0" fmla="*/ 0 w 120000"/>
              <a:gd name="T1" fmla="*/ 0 h 120000"/>
              <a:gd name="T2" fmla="*/ 120000 w 120000"/>
              <a:gd name="T3" fmla="*/ 0 h 120000"/>
              <a:gd name="T4" fmla="*/ 120000 w 120000"/>
              <a:gd name="T5" fmla="*/ 120000 h 120000"/>
              <a:gd name="T6" fmla="*/ 0 w 120000"/>
              <a:gd name="T7" fmla="*/ 120000 h 120000"/>
              <a:gd name="T8" fmla="*/ 0 w 120000"/>
              <a:gd name="T9" fmla="*/ 0 h 120000"/>
              <a:gd name="T10" fmla="*/ 0 w 120000"/>
              <a:gd name="T11" fmla="*/ 0 h 120000"/>
              <a:gd name="T12" fmla="*/ 120000 w 120000"/>
              <a:gd name="T13" fmla="*/ 120000 h 120000"/>
            </a:gdLst>
            <a:ahLst/>
            <a:cxnLst>
              <a:cxn ang="0">
                <a:pos x="T0" y="T1"/>
              </a:cxn>
              <a:cxn ang="0">
                <a:pos x="T2" y="T3"/>
              </a:cxn>
              <a:cxn ang="0">
                <a:pos x="T4" y="T5"/>
              </a:cxn>
              <a:cxn ang="0">
                <a:pos x="T6" y="T7"/>
              </a:cxn>
              <a:cxn ang="0">
                <a:pos x="T8" y="T9"/>
              </a:cxn>
            </a:cxnLst>
            <a:rect l="T10" t="T11" r="T12" b="T13"/>
            <a:pathLst>
              <a:path w="120000" h="120000" extrusionOk="0">
                <a:moveTo>
                  <a:pt x="0" y="0"/>
                </a:moveTo>
                <a:lnTo>
                  <a:pt x="120000" y="0"/>
                </a:lnTo>
                <a:lnTo>
                  <a:pt x="120000" y="120000"/>
                </a:lnTo>
                <a:lnTo>
                  <a:pt x="0" y="120000"/>
                </a:lnTo>
                <a:lnTo>
                  <a:pt x="0" y="0"/>
                </a:lnTo>
                <a:close/>
              </a:path>
            </a:pathLst>
          </a:custGeom>
          <a:noFill/>
          <a:ln>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30723" name="Google Shape;87;g2c67c0eb58_0_33:notes"/>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5" tIns="91425" rIns="91425" bIns="91425" numCol="1" anchor="t" anchorCtr="0" compatLnSpc="1">
            <a:prstTxWarp prst="textNoShape">
              <a:avLst/>
            </a:prstTxWarp>
          </a:bodyPr>
          <a:lstStyle/>
          <a:p>
            <a:pPr>
              <a:spcBef>
                <a:spcPct val="0"/>
              </a:spcBef>
            </a:pPr>
            <a:endParaRPr lang="en-US" altLang="en-US">
              <a:ea typeface="ＭＳ Ｐゴシック" panose="020B0600070205080204" pitchFamily="34" charset="-128"/>
            </a:endParaRPr>
          </a:p>
        </p:txBody>
      </p:sp>
      <p:sp>
        <p:nvSpPr>
          <p:cNvPr id="30724" name="Google Shape;88;g2c67c0eb58_0_33:notes"/>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4FF28C9B-C7A9-493A-8154-0BAA97A18198}" type="slidenum">
              <a:rPr lang="en-US" altLang="en-US" smtClean="0"/>
              <a:pPr/>
              <a:t>10</a:t>
            </a:fld>
            <a:endParaRPr lang="en-US" altLang="en-US"/>
          </a:p>
        </p:txBody>
      </p:sp>
    </p:spTree>
    <p:extLst>
      <p:ext uri="{BB962C8B-B14F-4D97-AF65-F5344CB8AC3E}">
        <p14:creationId xmlns:p14="http://schemas.microsoft.com/office/powerpoint/2010/main" val="18261796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2770" name="Google Shape;86;g2c67c0eb58_0_33:notes"/>
          <p:cNvSpPr>
            <a:spLocks noGrp="1" noRot="1" noChangeAspect="1" noTextEdit="1"/>
          </p:cNvSpPr>
          <p:nvPr>
            <p:ph type="sldImg" idx="2"/>
          </p:nvPr>
        </p:nvSpPr>
        <p:spPr bwMode="auto">
          <a:custGeom>
            <a:avLst/>
            <a:gdLst>
              <a:gd name="T0" fmla="*/ 0 w 120000"/>
              <a:gd name="T1" fmla="*/ 0 h 120000"/>
              <a:gd name="T2" fmla="*/ 120000 w 120000"/>
              <a:gd name="T3" fmla="*/ 0 h 120000"/>
              <a:gd name="T4" fmla="*/ 120000 w 120000"/>
              <a:gd name="T5" fmla="*/ 120000 h 120000"/>
              <a:gd name="T6" fmla="*/ 0 w 120000"/>
              <a:gd name="T7" fmla="*/ 120000 h 120000"/>
              <a:gd name="T8" fmla="*/ 0 w 120000"/>
              <a:gd name="T9" fmla="*/ 0 h 120000"/>
              <a:gd name="T10" fmla="*/ 0 w 120000"/>
              <a:gd name="T11" fmla="*/ 0 h 120000"/>
              <a:gd name="T12" fmla="*/ 120000 w 120000"/>
              <a:gd name="T13" fmla="*/ 120000 h 120000"/>
            </a:gdLst>
            <a:ahLst/>
            <a:cxnLst>
              <a:cxn ang="0">
                <a:pos x="T0" y="T1"/>
              </a:cxn>
              <a:cxn ang="0">
                <a:pos x="T2" y="T3"/>
              </a:cxn>
              <a:cxn ang="0">
                <a:pos x="T4" y="T5"/>
              </a:cxn>
              <a:cxn ang="0">
                <a:pos x="T6" y="T7"/>
              </a:cxn>
              <a:cxn ang="0">
                <a:pos x="T8" y="T9"/>
              </a:cxn>
            </a:cxnLst>
            <a:rect l="T10" t="T11" r="T12" b="T13"/>
            <a:pathLst>
              <a:path w="120000" h="120000" extrusionOk="0">
                <a:moveTo>
                  <a:pt x="0" y="0"/>
                </a:moveTo>
                <a:lnTo>
                  <a:pt x="120000" y="0"/>
                </a:lnTo>
                <a:lnTo>
                  <a:pt x="120000" y="120000"/>
                </a:lnTo>
                <a:lnTo>
                  <a:pt x="0" y="120000"/>
                </a:lnTo>
                <a:lnTo>
                  <a:pt x="0" y="0"/>
                </a:lnTo>
                <a:close/>
              </a:path>
            </a:pathLst>
          </a:custGeom>
          <a:noFill/>
          <a:ln>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32771" name="Google Shape;87;g2c67c0eb58_0_33:notes"/>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5" tIns="91425" rIns="91425" bIns="91425" numCol="1" anchor="t" anchorCtr="0" compatLnSpc="1">
            <a:prstTxWarp prst="textNoShape">
              <a:avLst/>
            </a:prstTxWarp>
          </a:bodyPr>
          <a:lstStyle/>
          <a:p>
            <a:pPr>
              <a:spcBef>
                <a:spcPct val="0"/>
              </a:spcBef>
            </a:pPr>
            <a:endParaRPr lang="en-US" altLang="en-US">
              <a:ea typeface="ＭＳ Ｐゴシック" panose="020B0600070205080204" pitchFamily="34" charset="-128"/>
            </a:endParaRPr>
          </a:p>
        </p:txBody>
      </p:sp>
      <p:sp>
        <p:nvSpPr>
          <p:cNvPr id="32772" name="Google Shape;88;g2c67c0eb58_0_33:notes"/>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48FF8CA8-DB31-4844-A8BE-2B511242653E}" type="slidenum">
              <a:rPr lang="en-US" altLang="en-US" smtClean="0"/>
              <a:pPr/>
              <a:t>11</a:t>
            </a:fld>
            <a:endParaRPr lang="en-US" altLang="en-US"/>
          </a:p>
        </p:txBody>
      </p:sp>
    </p:spTree>
    <p:extLst>
      <p:ext uri="{BB962C8B-B14F-4D97-AF65-F5344CB8AC3E}">
        <p14:creationId xmlns:p14="http://schemas.microsoft.com/office/powerpoint/2010/main" val="29691637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4818" name="Google Shape;86;g2c67c0eb58_0_33:notes"/>
          <p:cNvSpPr>
            <a:spLocks noGrp="1" noRot="1" noChangeAspect="1" noTextEdit="1"/>
          </p:cNvSpPr>
          <p:nvPr>
            <p:ph type="sldImg" idx="2"/>
          </p:nvPr>
        </p:nvSpPr>
        <p:spPr bwMode="auto">
          <a:custGeom>
            <a:avLst/>
            <a:gdLst>
              <a:gd name="T0" fmla="*/ 0 w 120000"/>
              <a:gd name="T1" fmla="*/ 0 h 120000"/>
              <a:gd name="T2" fmla="*/ 120000 w 120000"/>
              <a:gd name="T3" fmla="*/ 0 h 120000"/>
              <a:gd name="T4" fmla="*/ 120000 w 120000"/>
              <a:gd name="T5" fmla="*/ 120000 h 120000"/>
              <a:gd name="T6" fmla="*/ 0 w 120000"/>
              <a:gd name="T7" fmla="*/ 120000 h 120000"/>
              <a:gd name="T8" fmla="*/ 0 w 120000"/>
              <a:gd name="T9" fmla="*/ 0 h 120000"/>
              <a:gd name="T10" fmla="*/ 0 w 120000"/>
              <a:gd name="T11" fmla="*/ 0 h 120000"/>
              <a:gd name="T12" fmla="*/ 120000 w 120000"/>
              <a:gd name="T13" fmla="*/ 120000 h 120000"/>
            </a:gdLst>
            <a:ahLst/>
            <a:cxnLst>
              <a:cxn ang="0">
                <a:pos x="T0" y="T1"/>
              </a:cxn>
              <a:cxn ang="0">
                <a:pos x="T2" y="T3"/>
              </a:cxn>
              <a:cxn ang="0">
                <a:pos x="T4" y="T5"/>
              </a:cxn>
              <a:cxn ang="0">
                <a:pos x="T6" y="T7"/>
              </a:cxn>
              <a:cxn ang="0">
                <a:pos x="T8" y="T9"/>
              </a:cxn>
            </a:cxnLst>
            <a:rect l="T10" t="T11" r="T12" b="T13"/>
            <a:pathLst>
              <a:path w="120000" h="120000" extrusionOk="0">
                <a:moveTo>
                  <a:pt x="0" y="0"/>
                </a:moveTo>
                <a:lnTo>
                  <a:pt x="120000" y="0"/>
                </a:lnTo>
                <a:lnTo>
                  <a:pt x="120000" y="120000"/>
                </a:lnTo>
                <a:lnTo>
                  <a:pt x="0" y="120000"/>
                </a:lnTo>
                <a:lnTo>
                  <a:pt x="0" y="0"/>
                </a:lnTo>
                <a:close/>
              </a:path>
            </a:pathLst>
          </a:custGeom>
          <a:noFill/>
          <a:ln>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34819" name="Google Shape;87;g2c67c0eb58_0_33:notes"/>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5" tIns="91425" rIns="91425" bIns="91425" numCol="1" anchor="t" anchorCtr="0" compatLnSpc="1">
            <a:prstTxWarp prst="textNoShape">
              <a:avLst/>
            </a:prstTxWarp>
          </a:bodyPr>
          <a:lstStyle/>
          <a:p>
            <a:pPr>
              <a:spcBef>
                <a:spcPct val="0"/>
              </a:spcBef>
            </a:pPr>
            <a:endParaRPr lang="en-US" altLang="en-US">
              <a:ea typeface="ＭＳ Ｐゴシック" panose="020B0600070205080204" pitchFamily="34" charset="-128"/>
            </a:endParaRPr>
          </a:p>
        </p:txBody>
      </p:sp>
      <p:sp>
        <p:nvSpPr>
          <p:cNvPr id="34820" name="Google Shape;88;g2c67c0eb58_0_33:notes"/>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FFF44BA2-C07A-4ACF-B977-D94937B89068}" type="slidenum">
              <a:rPr lang="en-US" altLang="en-US" smtClean="0"/>
              <a:pPr/>
              <a:t>12</a:t>
            </a:fld>
            <a:endParaRPr lang="en-US" altLang="en-US"/>
          </a:p>
        </p:txBody>
      </p:sp>
    </p:spTree>
    <p:extLst>
      <p:ext uri="{BB962C8B-B14F-4D97-AF65-F5344CB8AC3E}">
        <p14:creationId xmlns:p14="http://schemas.microsoft.com/office/powerpoint/2010/main" val="34386765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6866" name="Google Shape;86;g2c67c0eb58_0_33:notes"/>
          <p:cNvSpPr>
            <a:spLocks noGrp="1" noRot="1" noChangeAspect="1" noTextEdit="1"/>
          </p:cNvSpPr>
          <p:nvPr>
            <p:ph type="sldImg" idx="2"/>
          </p:nvPr>
        </p:nvSpPr>
        <p:spPr bwMode="auto">
          <a:custGeom>
            <a:avLst/>
            <a:gdLst>
              <a:gd name="T0" fmla="*/ 0 w 120000"/>
              <a:gd name="T1" fmla="*/ 0 h 120000"/>
              <a:gd name="T2" fmla="*/ 120000 w 120000"/>
              <a:gd name="T3" fmla="*/ 0 h 120000"/>
              <a:gd name="T4" fmla="*/ 120000 w 120000"/>
              <a:gd name="T5" fmla="*/ 120000 h 120000"/>
              <a:gd name="T6" fmla="*/ 0 w 120000"/>
              <a:gd name="T7" fmla="*/ 120000 h 120000"/>
              <a:gd name="T8" fmla="*/ 0 w 120000"/>
              <a:gd name="T9" fmla="*/ 0 h 120000"/>
              <a:gd name="T10" fmla="*/ 0 w 120000"/>
              <a:gd name="T11" fmla="*/ 0 h 120000"/>
              <a:gd name="T12" fmla="*/ 120000 w 120000"/>
              <a:gd name="T13" fmla="*/ 120000 h 120000"/>
            </a:gdLst>
            <a:ahLst/>
            <a:cxnLst>
              <a:cxn ang="0">
                <a:pos x="T0" y="T1"/>
              </a:cxn>
              <a:cxn ang="0">
                <a:pos x="T2" y="T3"/>
              </a:cxn>
              <a:cxn ang="0">
                <a:pos x="T4" y="T5"/>
              </a:cxn>
              <a:cxn ang="0">
                <a:pos x="T6" y="T7"/>
              </a:cxn>
              <a:cxn ang="0">
                <a:pos x="T8" y="T9"/>
              </a:cxn>
            </a:cxnLst>
            <a:rect l="T10" t="T11" r="T12" b="T13"/>
            <a:pathLst>
              <a:path w="120000" h="120000" extrusionOk="0">
                <a:moveTo>
                  <a:pt x="0" y="0"/>
                </a:moveTo>
                <a:lnTo>
                  <a:pt x="120000" y="0"/>
                </a:lnTo>
                <a:lnTo>
                  <a:pt x="120000" y="120000"/>
                </a:lnTo>
                <a:lnTo>
                  <a:pt x="0" y="120000"/>
                </a:lnTo>
                <a:lnTo>
                  <a:pt x="0" y="0"/>
                </a:lnTo>
                <a:close/>
              </a:path>
            </a:pathLst>
          </a:custGeom>
          <a:noFill/>
          <a:ln>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36867" name="Google Shape;87;g2c67c0eb58_0_33:notes"/>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5" tIns="91425" rIns="91425" bIns="91425" numCol="1" anchor="t" anchorCtr="0" compatLnSpc="1">
            <a:prstTxWarp prst="textNoShape">
              <a:avLst/>
            </a:prstTxWarp>
          </a:bodyPr>
          <a:lstStyle/>
          <a:p>
            <a:pPr>
              <a:spcBef>
                <a:spcPct val="0"/>
              </a:spcBef>
            </a:pPr>
            <a:endParaRPr lang="en-US" altLang="en-US">
              <a:ea typeface="ＭＳ Ｐゴシック" panose="020B0600070205080204" pitchFamily="34" charset="-128"/>
            </a:endParaRPr>
          </a:p>
        </p:txBody>
      </p:sp>
      <p:sp>
        <p:nvSpPr>
          <p:cNvPr id="36868" name="Google Shape;88;g2c67c0eb58_0_33:notes"/>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6204E177-C719-4997-8354-724C74B2B28E}" type="slidenum">
              <a:rPr lang="en-US" altLang="en-US" smtClean="0"/>
              <a:pPr/>
              <a:t>13</a:t>
            </a:fld>
            <a:endParaRPr lang="en-US" altLang="en-US"/>
          </a:p>
        </p:txBody>
      </p:sp>
    </p:spTree>
    <p:extLst>
      <p:ext uri="{BB962C8B-B14F-4D97-AF65-F5344CB8AC3E}">
        <p14:creationId xmlns:p14="http://schemas.microsoft.com/office/powerpoint/2010/main" val="26252538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8914" name="Google Shape;86;g2c67c0eb58_0_33:notes"/>
          <p:cNvSpPr>
            <a:spLocks noGrp="1" noRot="1" noChangeAspect="1" noTextEdit="1"/>
          </p:cNvSpPr>
          <p:nvPr>
            <p:ph type="sldImg" idx="2"/>
          </p:nvPr>
        </p:nvSpPr>
        <p:spPr bwMode="auto">
          <a:custGeom>
            <a:avLst/>
            <a:gdLst>
              <a:gd name="T0" fmla="*/ 0 w 120000"/>
              <a:gd name="T1" fmla="*/ 0 h 120000"/>
              <a:gd name="T2" fmla="*/ 120000 w 120000"/>
              <a:gd name="T3" fmla="*/ 0 h 120000"/>
              <a:gd name="T4" fmla="*/ 120000 w 120000"/>
              <a:gd name="T5" fmla="*/ 120000 h 120000"/>
              <a:gd name="T6" fmla="*/ 0 w 120000"/>
              <a:gd name="T7" fmla="*/ 120000 h 120000"/>
              <a:gd name="T8" fmla="*/ 0 w 120000"/>
              <a:gd name="T9" fmla="*/ 0 h 120000"/>
              <a:gd name="T10" fmla="*/ 0 w 120000"/>
              <a:gd name="T11" fmla="*/ 0 h 120000"/>
              <a:gd name="T12" fmla="*/ 120000 w 120000"/>
              <a:gd name="T13" fmla="*/ 120000 h 120000"/>
            </a:gdLst>
            <a:ahLst/>
            <a:cxnLst>
              <a:cxn ang="0">
                <a:pos x="T0" y="T1"/>
              </a:cxn>
              <a:cxn ang="0">
                <a:pos x="T2" y="T3"/>
              </a:cxn>
              <a:cxn ang="0">
                <a:pos x="T4" y="T5"/>
              </a:cxn>
              <a:cxn ang="0">
                <a:pos x="T6" y="T7"/>
              </a:cxn>
              <a:cxn ang="0">
                <a:pos x="T8" y="T9"/>
              </a:cxn>
            </a:cxnLst>
            <a:rect l="T10" t="T11" r="T12" b="T13"/>
            <a:pathLst>
              <a:path w="120000" h="120000" extrusionOk="0">
                <a:moveTo>
                  <a:pt x="0" y="0"/>
                </a:moveTo>
                <a:lnTo>
                  <a:pt x="120000" y="0"/>
                </a:lnTo>
                <a:lnTo>
                  <a:pt x="120000" y="120000"/>
                </a:lnTo>
                <a:lnTo>
                  <a:pt x="0" y="120000"/>
                </a:lnTo>
                <a:lnTo>
                  <a:pt x="0" y="0"/>
                </a:lnTo>
                <a:close/>
              </a:path>
            </a:pathLst>
          </a:custGeom>
          <a:noFill/>
          <a:ln>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38915" name="Google Shape;87;g2c67c0eb58_0_33:notes"/>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5" tIns="91425" rIns="91425" bIns="91425" numCol="1" anchor="t" anchorCtr="0" compatLnSpc="1">
            <a:prstTxWarp prst="textNoShape">
              <a:avLst/>
            </a:prstTxWarp>
          </a:bodyPr>
          <a:lstStyle/>
          <a:p>
            <a:pPr>
              <a:spcBef>
                <a:spcPct val="0"/>
              </a:spcBef>
            </a:pPr>
            <a:endParaRPr lang="en-US" altLang="en-US">
              <a:ea typeface="ＭＳ Ｐゴシック" panose="020B0600070205080204" pitchFamily="34" charset="-128"/>
            </a:endParaRPr>
          </a:p>
        </p:txBody>
      </p:sp>
      <p:sp>
        <p:nvSpPr>
          <p:cNvPr id="38916" name="Google Shape;88;g2c67c0eb58_0_33:notes"/>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DB869E40-D7BA-4103-9404-777D7C13DFCC}" type="slidenum">
              <a:rPr lang="en-US" altLang="en-US" smtClean="0"/>
              <a:pPr/>
              <a:t>14</a:t>
            </a:fld>
            <a:endParaRPr lang="en-US" altLang="en-US"/>
          </a:p>
        </p:txBody>
      </p:sp>
    </p:spTree>
    <p:extLst>
      <p:ext uri="{BB962C8B-B14F-4D97-AF65-F5344CB8AC3E}">
        <p14:creationId xmlns:p14="http://schemas.microsoft.com/office/powerpoint/2010/main" val="20152513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0962" name="Google Shape;74;g2c67c0eb58_0_12:notes"/>
          <p:cNvSpPr>
            <a:spLocks noGrp="1" noRot="1" noChangeAspect="1" noTextEdit="1"/>
          </p:cNvSpPr>
          <p:nvPr>
            <p:ph type="sldImg" idx="2"/>
          </p:nvPr>
        </p:nvSpPr>
        <p:spPr bwMode="auto">
          <a:custGeom>
            <a:avLst/>
            <a:gdLst>
              <a:gd name="T0" fmla="*/ 0 w 120000"/>
              <a:gd name="T1" fmla="*/ 0 h 120000"/>
              <a:gd name="T2" fmla="*/ 120000 w 120000"/>
              <a:gd name="T3" fmla="*/ 0 h 120000"/>
              <a:gd name="T4" fmla="*/ 120000 w 120000"/>
              <a:gd name="T5" fmla="*/ 120000 h 120000"/>
              <a:gd name="T6" fmla="*/ 0 w 120000"/>
              <a:gd name="T7" fmla="*/ 120000 h 120000"/>
              <a:gd name="T8" fmla="*/ 0 w 120000"/>
              <a:gd name="T9" fmla="*/ 0 h 120000"/>
              <a:gd name="T10" fmla="*/ 0 w 120000"/>
              <a:gd name="T11" fmla="*/ 0 h 120000"/>
              <a:gd name="T12" fmla="*/ 120000 w 120000"/>
              <a:gd name="T13" fmla="*/ 120000 h 120000"/>
            </a:gdLst>
            <a:ahLst/>
            <a:cxnLst>
              <a:cxn ang="0">
                <a:pos x="T0" y="T1"/>
              </a:cxn>
              <a:cxn ang="0">
                <a:pos x="T2" y="T3"/>
              </a:cxn>
              <a:cxn ang="0">
                <a:pos x="T4" y="T5"/>
              </a:cxn>
              <a:cxn ang="0">
                <a:pos x="T6" y="T7"/>
              </a:cxn>
              <a:cxn ang="0">
                <a:pos x="T8" y="T9"/>
              </a:cxn>
            </a:cxnLst>
            <a:rect l="T10" t="T11" r="T12" b="T13"/>
            <a:pathLst>
              <a:path w="120000" h="120000" extrusionOk="0">
                <a:moveTo>
                  <a:pt x="0" y="0"/>
                </a:moveTo>
                <a:lnTo>
                  <a:pt x="120000" y="0"/>
                </a:lnTo>
                <a:lnTo>
                  <a:pt x="120000" y="120000"/>
                </a:lnTo>
                <a:lnTo>
                  <a:pt x="0" y="120000"/>
                </a:lnTo>
                <a:lnTo>
                  <a:pt x="0" y="0"/>
                </a:lnTo>
                <a:close/>
              </a:path>
            </a:pathLst>
          </a:custGeom>
          <a:noFill/>
          <a:ln>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40963" name="Google Shape;75;g2c67c0eb58_0_12:notes"/>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5" tIns="91425" rIns="91425" bIns="91425" numCol="1" anchor="t" anchorCtr="0" compatLnSpc="1">
            <a:prstTxWarp prst="textNoShape">
              <a:avLst/>
            </a:prstTxWarp>
          </a:bodyPr>
          <a:lstStyle/>
          <a:p>
            <a:pPr>
              <a:spcBef>
                <a:spcPct val="0"/>
              </a:spcBef>
            </a:pPr>
            <a:endParaRPr lang="en-US" altLang="en-US">
              <a:ea typeface="ＭＳ Ｐゴシック" panose="020B0600070205080204" pitchFamily="34" charset="-128"/>
            </a:endParaRPr>
          </a:p>
        </p:txBody>
      </p:sp>
      <p:sp>
        <p:nvSpPr>
          <p:cNvPr id="40964" name="Google Shape;76;g2c67c0eb58_0_12:notes"/>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31C5B64E-002E-4A85-ACA8-5445A6DF3D7D}" type="slidenum">
              <a:rPr lang="en-US" altLang="en-US" smtClean="0"/>
              <a:pPr/>
              <a:t>15</a:t>
            </a:fld>
            <a:endParaRPr lang="en-US" altLang="en-US"/>
          </a:p>
        </p:txBody>
      </p:sp>
    </p:spTree>
    <p:extLst>
      <p:ext uri="{BB962C8B-B14F-4D97-AF65-F5344CB8AC3E}">
        <p14:creationId xmlns:p14="http://schemas.microsoft.com/office/powerpoint/2010/main" val="3592796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Google Shape;86;g2c67c0eb58_0_33:notes"/>
          <p:cNvSpPr>
            <a:spLocks noGrp="1" noRot="1" noChangeAspect="1" noTextEdit="1"/>
          </p:cNvSpPr>
          <p:nvPr>
            <p:ph type="sldImg" idx="2"/>
          </p:nvPr>
        </p:nvSpPr>
        <p:spPr bwMode="auto">
          <a:custGeom>
            <a:avLst/>
            <a:gdLst>
              <a:gd name="T0" fmla="*/ 0 w 120000"/>
              <a:gd name="T1" fmla="*/ 0 h 120000"/>
              <a:gd name="T2" fmla="*/ 120000 w 120000"/>
              <a:gd name="T3" fmla="*/ 0 h 120000"/>
              <a:gd name="T4" fmla="*/ 120000 w 120000"/>
              <a:gd name="T5" fmla="*/ 120000 h 120000"/>
              <a:gd name="T6" fmla="*/ 0 w 120000"/>
              <a:gd name="T7" fmla="*/ 120000 h 120000"/>
              <a:gd name="T8" fmla="*/ 0 w 120000"/>
              <a:gd name="T9" fmla="*/ 0 h 120000"/>
              <a:gd name="T10" fmla="*/ 0 w 120000"/>
              <a:gd name="T11" fmla="*/ 0 h 120000"/>
              <a:gd name="T12" fmla="*/ 120000 w 120000"/>
              <a:gd name="T13" fmla="*/ 120000 h 120000"/>
            </a:gdLst>
            <a:ahLst/>
            <a:cxnLst>
              <a:cxn ang="0">
                <a:pos x="T0" y="T1"/>
              </a:cxn>
              <a:cxn ang="0">
                <a:pos x="T2" y="T3"/>
              </a:cxn>
              <a:cxn ang="0">
                <a:pos x="T4" y="T5"/>
              </a:cxn>
              <a:cxn ang="0">
                <a:pos x="T6" y="T7"/>
              </a:cxn>
              <a:cxn ang="0">
                <a:pos x="T8" y="T9"/>
              </a:cxn>
            </a:cxnLst>
            <a:rect l="T10" t="T11" r="T12" b="T13"/>
            <a:pathLst>
              <a:path w="120000" h="120000" extrusionOk="0">
                <a:moveTo>
                  <a:pt x="0" y="0"/>
                </a:moveTo>
                <a:lnTo>
                  <a:pt x="120000" y="0"/>
                </a:lnTo>
                <a:lnTo>
                  <a:pt x="120000" y="120000"/>
                </a:lnTo>
                <a:lnTo>
                  <a:pt x="0" y="120000"/>
                </a:lnTo>
                <a:lnTo>
                  <a:pt x="0" y="0"/>
                </a:lnTo>
                <a:close/>
              </a:path>
            </a:pathLst>
          </a:custGeom>
          <a:noFill/>
          <a:ln>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14339" name="Google Shape;87;g2c67c0eb58_0_33:notes"/>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5" tIns="91425" rIns="91425" bIns="91425" numCol="1" anchor="t" anchorCtr="0" compatLnSpc="1">
            <a:prstTxWarp prst="textNoShape">
              <a:avLst/>
            </a:prstTxWarp>
          </a:bodyPr>
          <a:lstStyle/>
          <a:p>
            <a:pPr>
              <a:spcBef>
                <a:spcPct val="0"/>
              </a:spcBef>
            </a:pPr>
            <a:endParaRPr lang="en-US" altLang="en-US">
              <a:ea typeface="ＭＳ Ｐゴシック" panose="020B0600070205080204" pitchFamily="34" charset="-128"/>
            </a:endParaRPr>
          </a:p>
        </p:txBody>
      </p:sp>
      <p:sp>
        <p:nvSpPr>
          <p:cNvPr id="14340" name="Google Shape;88;g2c67c0eb58_0_33:notes"/>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13AE9BAB-B4AF-40C7-9D72-8CA457476FAB}" type="slidenum">
              <a:rPr lang="en-US" altLang="en-US" smtClean="0"/>
              <a:pPr/>
              <a:t>2</a:t>
            </a:fld>
            <a:endParaRPr lang="en-US" altLang="en-US"/>
          </a:p>
        </p:txBody>
      </p:sp>
    </p:spTree>
    <p:extLst>
      <p:ext uri="{BB962C8B-B14F-4D97-AF65-F5344CB8AC3E}">
        <p14:creationId xmlns:p14="http://schemas.microsoft.com/office/powerpoint/2010/main" val="33346930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386" name="Google Shape;86;g2c67c0eb58_0_33:notes"/>
          <p:cNvSpPr>
            <a:spLocks noGrp="1" noRot="1" noChangeAspect="1" noTextEdit="1"/>
          </p:cNvSpPr>
          <p:nvPr>
            <p:ph type="sldImg" idx="2"/>
          </p:nvPr>
        </p:nvSpPr>
        <p:spPr bwMode="auto">
          <a:custGeom>
            <a:avLst/>
            <a:gdLst>
              <a:gd name="T0" fmla="*/ 0 w 120000"/>
              <a:gd name="T1" fmla="*/ 0 h 120000"/>
              <a:gd name="T2" fmla="*/ 120000 w 120000"/>
              <a:gd name="T3" fmla="*/ 0 h 120000"/>
              <a:gd name="T4" fmla="*/ 120000 w 120000"/>
              <a:gd name="T5" fmla="*/ 120000 h 120000"/>
              <a:gd name="T6" fmla="*/ 0 w 120000"/>
              <a:gd name="T7" fmla="*/ 120000 h 120000"/>
              <a:gd name="T8" fmla="*/ 0 w 120000"/>
              <a:gd name="T9" fmla="*/ 0 h 120000"/>
              <a:gd name="T10" fmla="*/ 0 w 120000"/>
              <a:gd name="T11" fmla="*/ 0 h 120000"/>
              <a:gd name="T12" fmla="*/ 120000 w 120000"/>
              <a:gd name="T13" fmla="*/ 120000 h 120000"/>
            </a:gdLst>
            <a:ahLst/>
            <a:cxnLst>
              <a:cxn ang="0">
                <a:pos x="T0" y="T1"/>
              </a:cxn>
              <a:cxn ang="0">
                <a:pos x="T2" y="T3"/>
              </a:cxn>
              <a:cxn ang="0">
                <a:pos x="T4" y="T5"/>
              </a:cxn>
              <a:cxn ang="0">
                <a:pos x="T6" y="T7"/>
              </a:cxn>
              <a:cxn ang="0">
                <a:pos x="T8" y="T9"/>
              </a:cxn>
            </a:cxnLst>
            <a:rect l="T10" t="T11" r="T12" b="T13"/>
            <a:pathLst>
              <a:path w="120000" h="120000" extrusionOk="0">
                <a:moveTo>
                  <a:pt x="0" y="0"/>
                </a:moveTo>
                <a:lnTo>
                  <a:pt x="120000" y="0"/>
                </a:lnTo>
                <a:lnTo>
                  <a:pt x="120000" y="120000"/>
                </a:lnTo>
                <a:lnTo>
                  <a:pt x="0" y="120000"/>
                </a:lnTo>
                <a:lnTo>
                  <a:pt x="0" y="0"/>
                </a:lnTo>
                <a:close/>
              </a:path>
            </a:pathLst>
          </a:custGeom>
          <a:noFill/>
          <a:ln>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16387" name="Google Shape;87;g2c67c0eb58_0_33:notes"/>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5" tIns="91425" rIns="91425" bIns="91425" numCol="1" anchor="t" anchorCtr="0" compatLnSpc="1">
            <a:prstTxWarp prst="textNoShape">
              <a:avLst/>
            </a:prstTxWarp>
          </a:bodyPr>
          <a:lstStyle/>
          <a:p>
            <a:pPr>
              <a:spcBef>
                <a:spcPct val="0"/>
              </a:spcBef>
            </a:pPr>
            <a:endParaRPr lang="en-US" altLang="en-US">
              <a:ea typeface="ＭＳ Ｐゴシック" panose="020B0600070205080204" pitchFamily="34" charset="-128"/>
            </a:endParaRPr>
          </a:p>
        </p:txBody>
      </p:sp>
      <p:sp>
        <p:nvSpPr>
          <p:cNvPr id="16388" name="Google Shape;88;g2c67c0eb58_0_33:notes"/>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26002FD0-3291-4DB0-80B8-8E5626B6FFA1}" type="slidenum">
              <a:rPr lang="en-US" altLang="en-US" smtClean="0"/>
              <a:pPr/>
              <a:t>3</a:t>
            </a:fld>
            <a:endParaRPr lang="en-US" altLang="en-US"/>
          </a:p>
        </p:txBody>
      </p:sp>
    </p:spTree>
    <p:extLst>
      <p:ext uri="{BB962C8B-B14F-4D97-AF65-F5344CB8AC3E}">
        <p14:creationId xmlns:p14="http://schemas.microsoft.com/office/powerpoint/2010/main" val="8846870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8434" name="Google Shape;86;g2c67c0eb58_0_33:notes"/>
          <p:cNvSpPr>
            <a:spLocks noGrp="1" noRot="1" noChangeAspect="1" noTextEdit="1"/>
          </p:cNvSpPr>
          <p:nvPr>
            <p:ph type="sldImg" idx="2"/>
          </p:nvPr>
        </p:nvSpPr>
        <p:spPr bwMode="auto">
          <a:custGeom>
            <a:avLst/>
            <a:gdLst>
              <a:gd name="T0" fmla="*/ 0 w 120000"/>
              <a:gd name="T1" fmla="*/ 0 h 120000"/>
              <a:gd name="T2" fmla="*/ 120000 w 120000"/>
              <a:gd name="T3" fmla="*/ 0 h 120000"/>
              <a:gd name="T4" fmla="*/ 120000 w 120000"/>
              <a:gd name="T5" fmla="*/ 120000 h 120000"/>
              <a:gd name="T6" fmla="*/ 0 w 120000"/>
              <a:gd name="T7" fmla="*/ 120000 h 120000"/>
              <a:gd name="T8" fmla="*/ 0 w 120000"/>
              <a:gd name="T9" fmla="*/ 0 h 120000"/>
              <a:gd name="T10" fmla="*/ 0 w 120000"/>
              <a:gd name="T11" fmla="*/ 0 h 120000"/>
              <a:gd name="T12" fmla="*/ 120000 w 120000"/>
              <a:gd name="T13" fmla="*/ 120000 h 120000"/>
            </a:gdLst>
            <a:ahLst/>
            <a:cxnLst>
              <a:cxn ang="0">
                <a:pos x="T0" y="T1"/>
              </a:cxn>
              <a:cxn ang="0">
                <a:pos x="T2" y="T3"/>
              </a:cxn>
              <a:cxn ang="0">
                <a:pos x="T4" y="T5"/>
              </a:cxn>
              <a:cxn ang="0">
                <a:pos x="T6" y="T7"/>
              </a:cxn>
              <a:cxn ang="0">
                <a:pos x="T8" y="T9"/>
              </a:cxn>
            </a:cxnLst>
            <a:rect l="T10" t="T11" r="T12" b="T13"/>
            <a:pathLst>
              <a:path w="120000" h="120000" extrusionOk="0">
                <a:moveTo>
                  <a:pt x="0" y="0"/>
                </a:moveTo>
                <a:lnTo>
                  <a:pt x="120000" y="0"/>
                </a:lnTo>
                <a:lnTo>
                  <a:pt x="120000" y="120000"/>
                </a:lnTo>
                <a:lnTo>
                  <a:pt x="0" y="120000"/>
                </a:lnTo>
                <a:lnTo>
                  <a:pt x="0" y="0"/>
                </a:lnTo>
                <a:close/>
              </a:path>
            </a:pathLst>
          </a:custGeom>
          <a:noFill/>
          <a:ln>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18435" name="Google Shape;87;g2c67c0eb58_0_33:notes"/>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5" tIns="91425" rIns="91425" bIns="91425" numCol="1" anchor="t" anchorCtr="0" compatLnSpc="1">
            <a:prstTxWarp prst="textNoShape">
              <a:avLst/>
            </a:prstTxWarp>
          </a:bodyPr>
          <a:lstStyle/>
          <a:p>
            <a:pPr>
              <a:spcBef>
                <a:spcPct val="0"/>
              </a:spcBef>
            </a:pPr>
            <a:endParaRPr lang="en-US" altLang="en-US">
              <a:ea typeface="ＭＳ Ｐゴシック" panose="020B0600070205080204" pitchFamily="34" charset="-128"/>
            </a:endParaRPr>
          </a:p>
        </p:txBody>
      </p:sp>
      <p:sp>
        <p:nvSpPr>
          <p:cNvPr id="18436" name="Google Shape;88;g2c67c0eb58_0_33:notes"/>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36A60BA4-6FC5-45A9-A802-DBCABB551B6E}" type="slidenum">
              <a:rPr lang="en-US" altLang="en-US" smtClean="0"/>
              <a:pPr/>
              <a:t>4</a:t>
            </a:fld>
            <a:endParaRPr lang="en-US" altLang="en-US"/>
          </a:p>
        </p:txBody>
      </p:sp>
    </p:spTree>
    <p:extLst>
      <p:ext uri="{BB962C8B-B14F-4D97-AF65-F5344CB8AC3E}">
        <p14:creationId xmlns:p14="http://schemas.microsoft.com/office/powerpoint/2010/main" val="17265648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482" name="Google Shape;86;g2c67c0eb58_0_33:notes"/>
          <p:cNvSpPr>
            <a:spLocks noGrp="1" noRot="1" noChangeAspect="1" noTextEdit="1"/>
          </p:cNvSpPr>
          <p:nvPr>
            <p:ph type="sldImg" idx="2"/>
          </p:nvPr>
        </p:nvSpPr>
        <p:spPr bwMode="auto">
          <a:custGeom>
            <a:avLst/>
            <a:gdLst>
              <a:gd name="T0" fmla="*/ 0 w 120000"/>
              <a:gd name="T1" fmla="*/ 0 h 120000"/>
              <a:gd name="T2" fmla="*/ 120000 w 120000"/>
              <a:gd name="T3" fmla="*/ 0 h 120000"/>
              <a:gd name="T4" fmla="*/ 120000 w 120000"/>
              <a:gd name="T5" fmla="*/ 120000 h 120000"/>
              <a:gd name="T6" fmla="*/ 0 w 120000"/>
              <a:gd name="T7" fmla="*/ 120000 h 120000"/>
              <a:gd name="T8" fmla="*/ 0 w 120000"/>
              <a:gd name="T9" fmla="*/ 0 h 120000"/>
              <a:gd name="T10" fmla="*/ 0 w 120000"/>
              <a:gd name="T11" fmla="*/ 0 h 120000"/>
              <a:gd name="T12" fmla="*/ 120000 w 120000"/>
              <a:gd name="T13" fmla="*/ 120000 h 120000"/>
            </a:gdLst>
            <a:ahLst/>
            <a:cxnLst>
              <a:cxn ang="0">
                <a:pos x="T0" y="T1"/>
              </a:cxn>
              <a:cxn ang="0">
                <a:pos x="T2" y="T3"/>
              </a:cxn>
              <a:cxn ang="0">
                <a:pos x="T4" y="T5"/>
              </a:cxn>
              <a:cxn ang="0">
                <a:pos x="T6" y="T7"/>
              </a:cxn>
              <a:cxn ang="0">
                <a:pos x="T8" y="T9"/>
              </a:cxn>
            </a:cxnLst>
            <a:rect l="T10" t="T11" r="T12" b="T13"/>
            <a:pathLst>
              <a:path w="120000" h="120000" extrusionOk="0">
                <a:moveTo>
                  <a:pt x="0" y="0"/>
                </a:moveTo>
                <a:lnTo>
                  <a:pt x="120000" y="0"/>
                </a:lnTo>
                <a:lnTo>
                  <a:pt x="120000" y="120000"/>
                </a:lnTo>
                <a:lnTo>
                  <a:pt x="0" y="120000"/>
                </a:lnTo>
                <a:lnTo>
                  <a:pt x="0" y="0"/>
                </a:lnTo>
                <a:close/>
              </a:path>
            </a:pathLst>
          </a:custGeom>
          <a:noFill/>
          <a:ln>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20483" name="Google Shape;87;g2c67c0eb58_0_33:notes"/>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5" tIns="91425" rIns="91425" bIns="91425" numCol="1" anchor="t" anchorCtr="0" compatLnSpc="1">
            <a:prstTxWarp prst="textNoShape">
              <a:avLst/>
            </a:prstTxWarp>
          </a:bodyPr>
          <a:lstStyle/>
          <a:p>
            <a:pPr>
              <a:spcBef>
                <a:spcPct val="0"/>
              </a:spcBef>
            </a:pPr>
            <a:endParaRPr lang="en-US" altLang="en-US">
              <a:ea typeface="ＭＳ Ｐゴシック" panose="020B0600070205080204" pitchFamily="34" charset="-128"/>
            </a:endParaRPr>
          </a:p>
        </p:txBody>
      </p:sp>
      <p:sp>
        <p:nvSpPr>
          <p:cNvPr id="20484" name="Google Shape;88;g2c67c0eb58_0_33:notes"/>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000A7E37-B29B-4F93-8AB0-ABD2218D6D30}" type="slidenum">
              <a:rPr lang="en-US" altLang="en-US" smtClean="0"/>
              <a:pPr/>
              <a:t>5</a:t>
            </a:fld>
            <a:endParaRPr lang="en-US" altLang="en-US"/>
          </a:p>
        </p:txBody>
      </p:sp>
    </p:spTree>
    <p:extLst>
      <p:ext uri="{BB962C8B-B14F-4D97-AF65-F5344CB8AC3E}">
        <p14:creationId xmlns:p14="http://schemas.microsoft.com/office/powerpoint/2010/main" val="15489620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2530" name="Google Shape;86;g2c67c0eb58_0_33:notes"/>
          <p:cNvSpPr>
            <a:spLocks noGrp="1" noRot="1" noChangeAspect="1" noTextEdit="1"/>
          </p:cNvSpPr>
          <p:nvPr>
            <p:ph type="sldImg" idx="2"/>
          </p:nvPr>
        </p:nvSpPr>
        <p:spPr bwMode="auto">
          <a:custGeom>
            <a:avLst/>
            <a:gdLst>
              <a:gd name="T0" fmla="*/ 0 w 120000"/>
              <a:gd name="T1" fmla="*/ 0 h 120000"/>
              <a:gd name="T2" fmla="*/ 120000 w 120000"/>
              <a:gd name="T3" fmla="*/ 0 h 120000"/>
              <a:gd name="T4" fmla="*/ 120000 w 120000"/>
              <a:gd name="T5" fmla="*/ 120000 h 120000"/>
              <a:gd name="T6" fmla="*/ 0 w 120000"/>
              <a:gd name="T7" fmla="*/ 120000 h 120000"/>
              <a:gd name="T8" fmla="*/ 0 w 120000"/>
              <a:gd name="T9" fmla="*/ 0 h 120000"/>
              <a:gd name="T10" fmla="*/ 0 w 120000"/>
              <a:gd name="T11" fmla="*/ 0 h 120000"/>
              <a:gd name="T12" fmla="*/ 120000 w 120000"/>
              <a:gd name="T13" fmla="*/ 120000 h 120000"/>
            </a:gdLst>
            <a:ahLst/>
            <a:cxnLst>
              <a:cxn ang="0">
                <a:pos x="T0" y="T1"/>
              </a:cxn>
              <a:cxn ang="0">
                <a:pos x="T2" y="T3"/>
              </a:cxn>
              <a:cxn ang="0">
                <a:pos x="T4" y="T5"/>
              </a:cxn>
              <a:cxn ang="0">
                <a:pos x="T6" y="T7"/>
              </a:cxn>
              <a:cxn ang="0">
                <a:pos x="T8" y="T9"/>
              </a:cxn>
            </a:cxnLst>
            <a:rect l="T10" t="T11" r="T12" b="T13"/>
            <a:pathLst>
              <a:path w="120000" h="120000" extrusionOk="0">
                <a:moveTo>
                  <a:pt x="0" y="0"/>
                </a:moveTo>
                <a:lnTo>
                  <a:pt x="120000" y="0"/>
                </a:lnTo>
                <a:lnTo>
                  <a:pt x="120000" y="120000"/>
                </a:lnTo>
                <a:lnTo>
                  <a:pt x="0" y="120000"/>
                </a:lnTo>
                <a:lnTo>
                  <a:pt x="0" y="0"/>
                </a:lnTo>
                <a:close/>
              </a:path>
            </a:pathLst>
          </a:custGeom>
          <a:noFill/>
          <a:ln>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22531" name="Google Shape;87;g2c67c0eb58_0_33:notes"/>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5" tIns="91425" rIns="91425" bIns="91425" numCol="1" anchor="t" anchorCtr="0" compatLnSpc="1">
            <a:prstTxWarp prst="textNoShape">
              <a:avLst/>
            </a:prstTxWarp>
          </a:bodyPr>
          <a:lstStyle/>
          <a:p>
            <a:pPr>
              <a:spcBef>
                <a:spcPct val="0"/>
              </a:spcBef>
            </a:pPr>
            <a:endParaRPr lang="en-US" altLang="en-US">
              <a:ea typeface="ＭＳ Ｐゴシック" panose="020B0600070205080204" pitchFamily="34" charset="-128"/>
            </a:endParaRPr>
          </a:p>
        </p:txBody>
      </p:sp>
      <p:sp>
        <p:nvSpPr>
          <p:cNvPr id="22532" name="Google Shape;88;g2c67c0eb58_0_33:notes"/>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E94D9AD9-93D1-4795-869E-9C17B8A3FC9B}" type="slidenum">
              <a:rPr lang="en-US" altLang="en-US" smtClean="0"/>
              <a:pPr/>
              <a:t>6</a:t>
            </a:fld>
            <a:endParaRPr lang="en-US" altLang="en-US"/>
          </a:p>
        </p:txBody>
      </p:sp>
    </p:spTree>
    <p:extLst>
      <p:ext uri="{BB962C8B-B14F-4D97-AF65-F5344CB8AC3E}">
        <p14:creationId xmlns:p14="http://schemas.microsoft.com/office/powerpoint/2010/main" val="6846952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578" name="Google Shape;86;g2c67c0eb58_0_33:notes"/>
          <p:cNvSpPr>
            <a:spLocks noGrp="1" noRot="1" noChangeAspect="1" noTextEdit="1"/>
          </p:cNvSpPr>
          <p:nvPr>
            <p:ph type="sldImg" idx="2"/>
          </p:nvPr>
        </p:nvSpPr>
        <p:spPr bwMode="auto">
          <a:custGeom>
            <a:avLst/>
            <a:gdLst>
              <a:gd name="T0" fmla="*/ 0 w 120000"/>
              <a:gd name="T1" fmla="*/ 0 h 120000"/>
              <a:gd name="T2" fmla="*/ 120000 w 120000"/>
              <a:gd name="T3" fmla="*/ 0 h 120000"/>
              <a:gd name="T4" fmla="*/ 120000 w 120000"/>
              <a:gd name="T5" fmla="*/ 120000 h 120000"/>
              <a:gd name="T6" fmla="*/ 0 w 120000"/>
              <a:gd name="T7" fmla="*/ 120000 h 120000"/>
              <a:gd name="T8" fmla="*/ 0 w 120000"/>
              <a:gd name="T9" fmla="*/ 0 h 120000"/>
              <a:gd name="T10" fmla="*/ 0 w 120000"/>
              <a:gd name="T11" fmla="*/ 0 h 120000"/>
              <a:gd name="T12" fmla="*/ 120000 w 120000"/>
              <a:gd name="T13" fmla="*/ 120000 h 120000"/>
            </a:gdLst>
            <a:ahLst/>
            <a:cxnLst>
              <a:cxn ang="0">
                <a:pos x="T0" y="T1"/>
              </a:cxn>
              <a:cxn ang="0">
                <a:pos x="T2" y="T3"/>
              </a:cxn>
              <a:cxn ang="0">
                <a:pos x="T4" y="T5"/>
              </a:cxn>
              <a:cxn ang="0">
                <a:pos x="T6" y="T7"/>
              </a:cxn>
              <a:cxn ang="0">
                <a:pos x="T8" y="T9"/>
              </a:cxn>
            </a:cxnLst>
            <a:rect l="T10" t="T11" r="T12" b="T13"/>
            <a:pathLst>
              <a:path w="120000" h="120000" extrusionOk="0">
                <a:moveTo>
                  <a:pt x="0" y="0"/>
                </a:moveTo>
                <a:lnTo>
                  <a:pt x="120000" y="0"/>
                </a:lnTo>
                <a:lnTo>
                  <a:pt x="120000" y="120000"/>
                </a:lnTo>
                <a:lnTo>
                  <a:pt x="0" y="120000"/>
                </a:lnTo>
                <a:lnTo>
                  <a:pt x="0" y="0"/>
                </a:lnTo>
                <a:close/>
              </a:path>
            </a:pathLst>
          </a:custGeom>
          <a:noFill/>
          <a:ln>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24579" name="Google Shape;87;g2c67c0eb58_0_33:notes"/>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5" tIns="91425" rIns="91425" bIns="91425" numCol="1" anchor="t" anchorCtr="0" compatLnSpc="1">
            <a:prstTxWarp prst="textNoShape">
              <a:avLst/>
            </a:prstTxWarp>
          </a:bodyPr>
          <a:lstStyle/>
          <a:p>
            <a:pPr>
              <a:spcBef>
                <a:spcPct val="0"/>
              </a:spcBef>
            </a:pPr>
            <a:endParaRPr lang="en-US" altLang="en-US">
              <a:ea typeface="ＭＳ Ｐゴシック" panose="020B0600070205080204" pitchFamily="34" charset="-128"/>
            </a:endParaRPr>
          </a:p>
        </p:txBody>
      </p:sp>
      <p:sp>
        <p:nvSpPr>
          <p:cNvPr id="24580" name="Google Shape;88;g2c67c0eb58_0_33:notes"/>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402487C5-5014-4A31-82DB-B7EC24A3DA10}" type="slidenum">
              <a:rPr lang="en-US" altLang="en-US" smtClean="0"/>
              <a:pPr/>
              <a:t>7</a:t>
            </a:fld>
            <a:endParaRPr lang="en-US" altLang="en-US"/>
          </a:p>
        </p:txBody>
      </p:sp>
    </p:spTree>
    <p:extLst>
      <p:ext uri="{BB962C8B-B14F-4D97-AF65-F5344CB8AC3E}">
        <p14:creationId xmlns:p14="http://schemas.microsoft.com/office/powerpoint/2010/main" val="23670011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6626" name="Google Shape;86;g2c67c0eb58_0_33:notes"/>
          <p:cNvSpPr>
            <a:spLocks noGrp="1" noRot="1" noChangeAspect="1" noTextEdit="1"/>
          </p:cNvSpPr>
          <p:nvPr>
            <p:ph type="sldImg" idx="2"/>
          </p:nvPr>
        </p:nvSpPr>
        <p:spPr bwMode="auto">
          <a:custGeom>
            <a:avLst/>
            <a:gdLst>
              <a:gd name="T0" fmla="*/ 0 w 120000"/>
              <a:gd name="T1" fmla="*/ 0 h 120000"/>
              <a:gd name="T2" fmla="*/ 120000 w 120000"/>
              <a:gd name="T3" fmla="*/ 0 h 120000"/>
              <a:gd name="T4" fmla="*/ 120000 w 120000"/>
              <a:gd name="T5" fmla="*/ 120000 h 120000"/>
              <a:gd name="T6" fmla="*/ 0 w 120000"/>
              <a:gd name="T7" fmla="*/ 120000 h 120000"/>
              <a:gd name="T8" fmla="*/ 0 w 120000"/>
              <a:gd name="T9" fmla="*/ 0 h 120000"/>
              <a:gd name="T10" fmla="*/ 0 w 120000"/>
              <a:gd name="T11" fmla="*/ 0 h 120000"/>
              <a:gd name="T12" fmla="*/ 120000 w 120000"/>
              <a:gd name="T13" fmla="*/ 120000 h 120000"/>
            </a:gdLst>
            <a:ahLst/>
            <a:cxnLst>
              <a:cxn ang="0">
                <a:pos x="T0" y="T1"/>
              </a:cxn>
              <a:cxn ang="0">
                <a:pos x="T2" y="T3"/>
              </a:cxn>
              <a:cxn ang="0">
                <a:pos x="T4" y="T5"/>
              </a:cxn>
              <a:cxn ang="0">
                <a:pos x="T6" y="T7"/>
              </a:cxn>
              <a:cxn ang="0">
                <a:pos x="T8" y="T9"/>
              </a:cxn>
            </a:cxnLst>
            <a:rect l="T10" t="T11" r="T12" b="T13"/>
            <a:pathLst>
              <a:path w="120000" h="120000" extrusionOk="0">
                <a:moveTo>
                  <a:pt x="0" y="0"/>
                </a:moveTo>
                <a:lnTo>
                  <a:pt x="120000" y="0"/>
                </a:lnTo>
                <a:lnTo>
                  <a:pt x="120000" y="120000"/>
                </a:lnTo>
                <a:lnTo>
                  <a:pt x="0" y="120000"/>
                </a:lnTo>
                <a:lnTo>
                  <a:pt x="0" y="0"/>
                </a:lnTo>
                <a:close/>
              </a:path>
            </a:pathLst>
          </a:custGeom>
          <a:noFill/>
          <a:ln>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26627" name="Google Shape;87;g2c67c0eb58_0_33:notes"/>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5" tIns="91425" rIns="91425" bIns="91425" numCol="1" anchor="t" anchorCtr="0" compatLnSpc="1">
            <a:prstTxWarp prst="textNoShape">
              <a:avLst/>
            </a:prstTxWarp>
          </a:bodyPr>
          <a:lstStyle/>
          <a:p>
            <a:pPr>
              <a:spcBef>
                <a:spcPct val="0"/>
              </a:spcBef>
            </a:pPr>
            <a:endParaRPr lang="en-US" altLang="en-US">
              <a:ea typeface="ＭＳ Ｐゴシック" panose="020B0600070205080204" pitchFamily="34" charset="-128"/>
            </a:endParaRPr>
          </a:p>
        </p:txBody>
      </p:sp>
      <p:sp>
        <p:nvSpPr>
          <p:cNvPr id="26628" name="Google Shape;88;g2c67c0eb58_0_33:notes"/>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390342FC-3126-4AA1-88BD-CECD1F438994}" type="slidenum">
              <a:rPr lang="en-US" altLang="en-US" smtClean="0"/>
              <a:pPr/>
              <a:t>8</a:t>
            </a:fld>
            <a:endParaRPr lang="en-US" altLang="en-US"/>
          </a:p>
        </p:txBody>
      </p:sp>
    </p:spTree>
    <p:extLst>
      <p:ext uri="{BB962C8B-B14F-4D97-AF65-F5344CB8AC3E}">
        <p14:creationId xmlns:p14="http://schemas.microsoft.com/office/powerpoint/2010/main" val="14618667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8674" name="Google Shape;86;g2c67c0eb58_0_33:notes"/>
          <p:cNvSpPr>
            <a:spLocks noGrp="1" noRot="1" noChangeAspect="1" noTextEdit="1"/>
          </p:cNvSpPr>
          <p:nvPr>
            <p:ph type="sldImg" idx="2"/>
          </p:nvPr>
        </p:nvSpPr>
        <p:spPr bwMode="auto">
          <a:custGeom>
            <a:avLst/>
            <a:gdLst>
              <a:gd name="T0" fmla="*/ 0 w 120000"/>
              <a:gd name="T1" fmla="*/ 0 h 120000"/>
              <a:gd name="T2" fmla="*/ 120000 w 120000"/>
              <a:gd name="T3" fmla="*/ 0 h 120000"/>
              <a:gd name="T4" fmla="*/ 120000 w 120000"/>
              <a:gd name="T5" fmla="*/ 120000 h 120000"/>
              <a:gd name="T6" fmla="*/ 0 w 120000"/>
              <a:gd name="T7" fmla="*/ 120000 h 120000"/>
              <a:gd name="T8" fmla="*/ 0 w 120000"/>
              <a:gd name="T9" fmla="*/ 0 h 120000"/>
              <a:gd name="T10" fmla="*/ 0 w 120000"/>
              <a:gd name="T11" fmla="*/ 0 h 120000"/>
              <a:gd name="T12" fmla="*/ 120000 w 120000"/>
              <a:gd name="T13" fmla="*/ 120000 h 120000"/>
            </a:gdLst>
            <a:ahLst/>
            <a:cxnLst>
              <a:cxn ang="0">
                <a:pos x="T0" y="T1"/>
              </a:cxn>
              <a:cxn ang="0">
                <a:pos x="T2" y="T3"/>
              </a:cxn>
              <a:cxn ang="0">
                <a:pos x="T4" y="T5"/>
              </a:cxn>
              <a:cxn ang="0">
                <a:pos x="T6" y="T7"/>
              </a:cxn>
              <a:cxn ang="0">
                <a:pos x="T8" y="T9"/>
              </a:cxn>
            </a:cxnLst>
            <a:rect l="T10" t="T11" r="T12" b="T13"/>
            <a:pathLst>
              <a:path w="120000" h="120000" extrusionOk="0">
                <a:moveTo>
                  <a:pt x="0" y="0"/>
                </a:moveTo>
                <a:lnTo>
                  <a:pt x="120000" y="0"/>
                </a:lnTo>
                <a:lnTo>
                  <a:pt x="120000" y="120000"/>
                </a:lnTo>
                <a:lnTo>
                  <a:pt x="0" y="120000"/>
                </a:lnTo>
                <a:lnTo>
                  <a:pt x="0" y="0"/>
                </a:lnTo>
                <a:close/>
              </a:path>
            </a:pathLst>
          </a:custGeom>
          <a:noFill/>
          <a:ln>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28675" name="Google Shape;87;g2c67c0eb58_0_33:notes"/>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5" tIns="91425" rIns="91425" bIns="91425" numCol="1" anchor="t" anchorCtr="0" compatLnSpc="1">
            <a:prstTxWarp prst="textNoShape">
              <a:avLst/>
            </a:prstTxWarp>
          </a:bodyPr>
          <a:lstStyle/>
          <a:p>
            <a:pPr>
              <a:spcBef>
                <a:spcPct val="0"/>
              </a:spcBef>
            </a:pPr>
            <a:endParaRPr lang="en-US" altLang="en-US">
              <a:ea typeface="ＭＳ Ｐゴシック" panose="020B0600070205080204" pitchFamily="34" charset="-128"/>
            </a:endParaRPr>
          </a:p>
        </p:txBody>
      </p:sp>
      <p:sp>
        <p:nvSpPr>
          <p:cNvPr id="28676" name="Google Shape;88;g2c67c0eb58_0_33:notes"/>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66EBD042-2902-4611-9184-A3EA2AA46EB0}" type="slidenum">
              <a:rPr lang="en-US" altLang="en-US" smtClean="0"/>
              <a:pPr/>
              <a:t>9</a:t>
            </a:fld>
            <a:endParaRPr lang="en-US" altLang="en-US"/>
          </a:p>
        </p:txBody>
      </p:sp>
    </p:spTree>
    <p:extLst>
      <p:ext uri="{BB962C8B-B14F-4D97-AF65-F5344CB8AC3E}">
        <p14:creationId xmlns:p14="http://schemas.microsoft.com/office/powerpoint/2010/main" val="16615342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1"/>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326172C-C2B0-435C-8547-F80A747C0712}" type="slidenum">
              <a:rPr lang="en-US" altLang="en-US"/>
              <a:pPr>
                <a:defRPr/>
              </a:pPr>
              <a:t>‹#›</a:t>
            </a:fld>
            <a:endParaRPr lang="en-US" altLang="en-US"/>
          </a:p>
        </p:txBody>
      </p:sp>
    </p:spTree>
    <p:extLst>
      <p:ext uri="{BB962C8B-B14F-4D97-AF65-F5344CB8AC3E}">
        <p14:creationId xmlns:p14="http://schemas.microsoft.com/office/powerpoint/2010/main" val="2150017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A520176-5424-4A85-97E8-368011B7A7BE}" type="slidenum">
              <a:rPr lang="en-US" altLang="en-US"/>
              <a:pPr>
                <a:defRPr/>
              </a:pPr>
              <a:t>‹#›</a:t>
            </a:fld>
            <a:endParaRPr lang="en-US" altLang="en-US"/>
          </a:p>
        </p:txBody>
      </p:sp>
    </p:spTree>
    <p:extLst>
      <p:ext uri="{BB962C8B-B14F-4D97-AF65-F5344CB8AC3E}">
        <p14:creationId xmlns:p14="http://schemas.microsoft.com/office/powerpoint/2010/main" val="126544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4"/>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4"/>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88F3633-5423-4E7F-BAA8-66D4D09A3A1C}" type="slidenum">
              <a:rPr lang="en-US" altLang="en-US"/>
              <a:pPr>
                <a:defRPr/>
              </a:pPr>
              <a:t>‹#›</a:t>
            </a:fld>
            <a:endParaRPr lang="en-US" altLang="en-US"/>
          </a:p>
        </p:txBody>
      </p:sp>
    </p:spTree>
    <p:extLst>
      <p:ext uri="{BB962C8B-B14F-4D97-AF65-F5344CB8AC3E}">
        <p14:creationId xmlns:p14="http://schemas.microsoft.com/office/powerpoint/2010/main" val="17337175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rand Purple Content Slide">
  <p:cSld name="1_Brand Purple Content Slide">
    <p:spTree>
      <p:nvGrpSpPr>
        <p:cNvPr id="1" name="Shape 18"/>
        <p:cNvGrpSpPr/>
        <p:nvPr/>
      </p:nvGrpSpPr>
      <p:grpSpPr>
        <a:xfrm>
          <a:off x="0" y="0"/>
          <a:ext cx="0" cy="0"/>
          <a:chOff x="0" y="0"/>
          <a:chExt cx="0" cy="0"/>
        </a:xfrm>
      </p:grpSpPr>
      <p:sp>
        <p:nvSpPr>
          <p:cNvPr id="2" name="Google Shape;19;p4"/>
          <p:cNvSpPr>
            <a:spLocks noChangeArrowheads="1"/>
          </p:cNvSpPr>
          <p:nvPr/>
        </p:nvSpPr>
        <p:spPr bwMode="auto">
          <a:xfrm>
            <a:off x="0" y="6146800"/>
            <a:ext cx="9144000" cy="711200"/>
          </a:xfrm>
          <a:prstGeom prst="rect">
            <a:avLst/>
          </a:prstGeom>
          <a:solidFill>
            <a:srgbClr val="70208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nchor="ct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endParaRPr lang="en-US" altLang="en-US"/>
          </a:p>
        </p:txBody>
      </p:sp>
      <p:pic>
        <p:nvPicPr>
          <p:cNvPr id="3" name="Google Shape;20;p4" descr="Intellus Learning Open Courses Logo" title="Intellus Learning Open Courses"/>
          <p:cNvPicPr preferRelativeResize="0"/>
          <p:nvPr/>
        </p:nvPicPr>
        <p:blipFill>
          <a:blip r:embed="rId2"/>
          <a:stretch>
            <a:fillRect/>
          </a:stretch>
        </p:blipFill>
        <p:spPr>
          <a:xfrm>
            <a:off x="174625" y="6146800"/>
            <a:ext cx="2133600" cy="711200"/>
          </a:xfrm>
          <a:prstGeom prst="rect">
            <a:avLst/>
          </a:prstGeom>
          <a:noFill/>
          <a:ln>
            <a:noFill/>
          </a:ln>
        </p:spPr>
      </p:pic>
      <p:pic>
        <p:nvPicPr>
          <p:cNvPr id="4" name="Google Shape;22;p4" descr="Creative Commons Attribution 4.0 International License" title="CC-BY"/>
          <p:cNvPicPr preferRelativeResize="0"/>
          <p:nvPr/>
        </p:nvPicPr>
        <p:blipFill>
          <a:blip r:embed="rId3"/>
          <a:stretch>
            <a:fillRect/>
          </a:stretch>
        </p:blipFill>
        <p:spPr>
          <a:xfrm>
            <a:off x="8083550" y="6619875"/>
            <a:ext cx="976313" cy="182563"/>
          </a:xfrm>
          <a:prstGeom prst="rect">
            <a:avLst/>
          </a:prstGeom>
          <a:noFill/>
          <a:ln>
            <a:noFill/>
          </a:ln>
        </p:spPr>
      </p:pic>
      <p:sp>
        <p:nvSpPr>
          <p:cNvPr id="5" name="Google Shape;21;p4"/>
          <p:cNvSpPr txBox="1">
            <a:spLocks noGrp="1"/>
          </p:cNvSpPr>
          <p:nvPr>
            <p:ph type="sldNum" idx="10"/>
          </p:nvPr>
        </p:nvSpPr>
        <p:spPr>
          <a:xfrm>
            <a:off x="6931025" y="6207125"/>
            <a:ext cx="2133600" cy="365125"/>
          </a:xfrm>
        </p:spPr>
        <p:txBody>
          <a:bodyPr spcFirstLastPara="1" lIns="91425" tIns="45700" rIns="91425" bIns="45700">
            <a:noAutofit/>
          </a:bodyPr>
          <a:lstStyle>
            <a:lvl1pPr marL="0" marR="0" lvl="0" indent="0" algn="r" rtl="0">
              <a:spcBef>
                <a:spcPts val="0"/>
              </a:spcBef>
              <a:spcAft>
                <a:spcPts val="0"/>
              </a:spcAft>
              <a:buNone/>
              <a:defRPr sz="1600" b="0" i="0" u="none" strike="noStrike" cap="none">
                <a:solidFill>
                  <a:schemeClr val="lt1"/>
                </a:solidFill>
                <a:latin typeface="Quicksand"/>
                <a:ea typeface="Quicksand"/>
                <a:cs typeface="Quicksand"/>
                <a:sym typeface="Quicksand"/>
              </a:defRPr>
            </a:lvl1pPr>
            <a:lvl2pPr marL="0" marR="0" lvl="1" indent="0" algn="r" rtl="0">
              <a:spcBef>
                <a:spcPts val="0"/>
              </a:spcBef>
              <a:buNone/>
              <a:defRPr sz="1600" b="0" i="0" u="none" strike="noStrike" cap="none">
                <a:solidFill>
                  <a:schemeClr val="lt1"/>
                </a:solidFill>
                <a:latin typeface="Quicksand"/>
                <a:ea typeface="Quicksand"/>
                <a:cs typeface="Quicksand"/>
                <a:sym typeface="Quicksand"/>
              </a:defRPr>
            </a:lvl2pPr>
            <a:lvl3pPr marL="0" marR="0" lvl="2" indent="0" algn="r" rtl="0">
              <a:spcBef>
                <a:spcPts val="0"/>
              </a:spcBef>
              <a:buNone/>
              <a:defRPr sz="1600" b="0" i="0" u="none" strike="noStrike" cap="none">
                <a:solidFill>
                  <a:schemeClr val="lt1"/>
                </a:solidFill>
                <a:latin typeface="Quicksand"/>
                <a:ea typeface="Quicksand"/>
                <a:cs typeface="Quicksand"/>
                <a:sym typeface="Quicksand"/>
              </a:defRPr>
            </a:lvl3pPr>
            <a:lvl4pPr marL="0" marR="0" lvl="3" indent="0" algn="r" rtl="0">
              <a:spcBef>
                <a:spcPts val="0"/>
              </a:spcBef>
              <a:buNone/>
              <a:defRPr sz="1600" b="0" i="0" u="none" strike="noStrike" cap="none">
                <a:solidFill>
                  <a:schemeClr val="lt1"/>
                </a:solidFill>
                <a:latin typeface="Quicksand"/>
                <a:ea typeface="Quicksand"/>
                <a:cs typeface="Quicksand"/>
                <a:sym typeface="Quicksand"/>
              </a:defRPr>
            </a:lvl4pPr>
            <a:lvl5pPr marL="0" marR="0" lvl="4" indent="0" algn="r" rtl="0">
              <a:spcBef>
                <a:spcPts val="0"/>
              </a:spcBef>
              <a:buNone/>
              <a:defRPr sz="1600" b="0" i="0" u="none" strike="noStrike" cap="none">
                <a:solidFill>
                  <a:schemeClr val="lt1"/>
                </a:solidFill>
                <a:latin typeface="Quicksand"/>
                <a:ea typeface="Quicksand"/>
                <a:cs typeface="Quicksand"/>
                <a:sym typeface="Quicksand"/>
              </a:defRPr>
            </a:lvl5pPr>
            <a:lvl6pPr marL="0" marR="0" lvl="5" indent="0" algn="r" rtl="0">
              <a:spcBef>
                <a:spcPts val="0"/>
              </a:spcBef>
              <a:buNone/>
              <a:defRPr sz="1600" b="0" i="0" u="none" strike="noStrike" cap="none">
                <a:solidFill>
                  <a:schemeClr val="lt1"/>
                </a:solidFill>
                <a:latin typeface="Quicksand"/>
                <a:ea typeface="Quicksand"/>
                <a:cs typeface="Quicksand"/>
                <a:sym typeface="Quicksand"/>
              </a:defRPr>
            </a:lvl6pPr>
            <a:lvl7pPr marL="0" marR="0" lvl="6" indent="0" algn="r" rtl="0">
              <a:spcBef>
                <a:spcPts val="0"/>
              </a:spcBef>
              <a:buNone/>
              <a:defRPr sz="1600" b="0" i="0" u="none" strike="noStrike" cap="none">
                <a:solidFill>
                  <a:schemeClr val="lt1"/>
                </a:solidFill>
                <a:latin typeface="Quicksand"/>
                <a:ea typeface="Quicksand"/>
                <a:cs typeface="Quicksand"/>
                <a:sym typeface="Quicksand"/>
              </a:defRPr>
            </a:lvl7pPr>
            <a:lvl8pPr marL="0" marR="0" lvl="7" indent="0" algn="r" rtl="0">
              <a:spcBef>
                <a:spcPts val="0"/>
              </a:spcBef>
              <a:buNone/>
              <a:defRPr sz="1600" b="0" i="0" u="none" strike="noStrike" cap="none">
                <a:solidFill>
                  <a:schemeClr val="lt1"/>
                </a:solidFill>
                <a:latin typeface="Quicksand"/>
                <a:ea typeface="Quicksand"/>
                <a:cs typeface="Quicksand"/>
                <a:sym typeface="Quicksand"/>
              </a:defRPr>
            </a:lvl8pPr>
            <a:lvl9pPr marL="0" marR="0" lvl="8" indent="0" algn="r" rtl="0">
              <a:spcBef>
                <a:spcPts val="0"/>
              </a:spcBef>
              <a:buNone/>
              <a:defRPr sz="1600" b="0" i="0" u="none" strike="noStrike" cap="none">
                <a:solidFill>
                  <a:schemeClr val="lt1"/>
                </a:solidFill>
                <a:latin typeface="Quicksand"/>
                <a:ea typeface="Quicksand"/>
                <a:cs typeface="Quicksand"/>
                <a:sym typeface="Quicksand"/>
              </a:defRPr>
            </a:lvl9pPr>
          </a:lstStyle>
          <a:p>
            <a:pPr>
              <a:defRPr/>
            </a:pPr>
            <a:fld id="{CFD55035-2556-4D06-BBEB-73D7DC3815CC}" type="slidenum">
              <a:rPr lang="en-US"/>
              <a:pPr>
                <a:defRPr/>
              </a:pPr>
              <a:t>‹#›</a:t>
            </a:fld>
            <a:endParaRPr/>
          </a:p>
        </p:txBody>
      </p:sp>
    </p:spTree>
    <p:extLst>
      <p:ext uri="{BB962C8B-B14F-4D97-AF65-F5344CB8AC3E}">
        <p14:creationId xmlns:p14="http://schemas.microsoft.com/office/powerpoint/2010/main" val="3129597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Light Purple Content Slide">
  <p:cSld name="1_Light Purple Content Slide">
    <p:spTree>
      <p:nvGrpSpPr>
        <p:cNvPr id="1" name="Shape 28"/>
        <p:cNvGrpSpPr/>
        <p:nvPr/>
      </p:nvGrpSpPr>
      <p:grpSpPr>
        <a:xfrm>
          <a:off x="0" y="0"/>
          <a:ext cx="0" cy="0"/>
          <a:chOff x="0" y="0"/>
          <a:chExt cx="0" cy="0"/>
        </a:xfrm>
      </p:grpSpPr>
      <p:sp>
        <p:nvSpPr>
          <p:cNvPr id="2" name="Google Shape;29;p6"/>
          <p:cNvSpPr>
            <a:spLocks noChangeArrowheads="1"/>
          </p:cNvSpPr>
          <p:nvPr/>
        </p:nvSpPr>
        <p:spPr bwMode="auto">
          <a:xfrm>
            <a:off x="0" y="6146800"/>
            <a:ext cx="9144000" cy="711200"/>
          </a:xfrm>
          <a:prstGeom prst="rect">
            <a:avLst/>
          </a:prstGeom>
          <a:solidFill>
            <a:srgbClr val="96005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nchor="ct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endParaRPr lang="en-US" altLang="en-US"/>
          </a:p>
        </p:txBody>
      </p:sp>
      <p:pic>
        <p:nvPicPr>
          <p:cNvPr id="3" name="Google Shape;30;p6" descr="Intellus Learning Open Courses Logo" title="Intellus Learning Open Courses"/>
          <p:cNvPicPr preferRelativeResize="0"/>
          <p:nvPr/>
        </p:nvPicPr>
        <p:blipFill>
          <a:blip r:embed="rId2"/>
          <a:stretch>
            <a:fillRect/>
          </a:stretch>
        </p:blipFill>
        <p:spPr>
          <a:xfrm>
            <a:off x="174625" y="6146800"/>
            <a:ext cx="2133600" cy="711200"/>
          </a:xfrm>
          <a:prstGeom prst="rect">
            <a:avLst/>
          </a:prstGeom>
          <a:noFill/>
          <a:ln>
            <a:noFill/>
          </a:ln>
        </p:spPr>
      </p:pic>
      <p:pic>
        <p:nvPicPr>
          <p:cNvPr id="4" name="Google Shape;32;p6" descr="Creative Commons Attribution 4.0 International License" title="CC-BY"/>
          <p:cNvPicPr preferRelativeResize="0"/>
          <p:nvPr/>
        </p:nvPicPr>
        <p:blipFill>
          <a:blip r:embed="rId3"/>
          <a:stretch>
            <a:fillRect/>
          </a:stretch>
        </p:blipFill>
        <p:spPr>
          <a:xfrm>
            <a:off x="8083550" y="6619875"/>
            <a:ext cx="976313" cy="182563"/>
          </a:xfrm>
          <a:prstGeom prst="rect">
            <a:avLst/>
          </a:prstGeom>
          <a:noFill/>
          <a:ln>
            <a:noFill/>
          </a:ln>
        </p:spPr>
      </p:pic>
      <p:sp>
        <p:nvSpPr>
          <p:cNvPr id="5" name="Google Shape;31;p6"/>
          <p:cNvSpPr txBox="1">
            <a:spLocks noGrp="1"/>
          </p:cNvSpPr>
          <p:nvPr>
            <p:ph type="sldNum" idx="10"/>
          </p:nvPr>
        </p:nvSpPr>
        <p:spPr>
          <a:xfrm>
            <a:off x="6931025" y="6207125"/>
            <a:ext cx="2133600" cy="365125"/>
          </a:xfrm>
        </p:spPr>
        <p:txBody>
          <a:bodyPr spcFirstLastPara="1" lIns="91425" tIns="45700" rIns="91425" bIns="45700">
            <a:noAutofit/>
          </a:bodyPr>
          <a:lstStyle>
            <a:lvl1pPr marL="0" marR="0" lvl="0" indent="0" algn="r" rtl="0">
              <a:spcBef>
                <a:spcPts val="0"/>
              </a:spcBef>
              <a:spcAft>
                <a:spcPts val="0"/>
              </a:spcAft>
              <a:buNone/>
              <a:defRPr sz="1600" b="0" i="0" u="none" strike="noStrike" cap="none">
                <a:solidFill>
                  <a:schemeClr val="lt1"/>
                </a:solidFill>
                <a:latin typeface="Quicksand"/>
                <a:ea typeface="Quicksand"/>
                <a:cs typeface="Quicksand"/>
                <a:sym typeface="Quicksand"/>
              </a:defRPr>
            </a:lvl1pPr>
            <a:lvl2pPr marL="0" marR="0" lvl="1" indent="0" algn="r" rtl="0">
              <a:spcBef>
                <a:spcPts val="0"/>
              </a:spcBef>
              <a:buNone/>
              <a:defRPr sz="1600" b="0" i="0" u="none" strike="noStrike" cap="none">
                <a:solidFill>
                  <a:schemeClr val="lt1"/>
                </a:solidFill>
                <a:latin typeface="Quicksand"/>
                <a:ea typeface="Quicksand"/>
                <a:cs typeface="Quicksand"/>
                <a:sym typeface="Quicksand"/>
              </a:defRPr>
            </a:lvl2pPr>
            <a:lvl3pPr marL="0" marR="0" lvl="2" indent="0" algn="r" rtl="0">
              <a:spcBef>
                <a:spcPts val="0"/>
              </a:spcBef>
              <a:buNone/>
              <a:defRPr sz="1600" b="0" i="0" u="none" strike="noStrike" cap="none">
                <a:solidFill>
                  <a:schemeClr val="lt1"/>
                </a:solidFill>
                <a:latin typeface="Quicksand"/>
                <a:ea typeface="Quicksand"/>
                <a:cs typeface="Quicksand"/>
                <a:sym typeface="Quicksand"/>
              </a:defRPr>
            </a:lvl3pPr>
            <a:lvl4pPr marL="0" marR="0" lvl="3" indent="0" algn="r" rtl="0">
              <a:spcBef>
                <a:spcPts val="0"/>
              </a:spcBef>
              <a:buNone/>
              <a:defRPr sz="1600" b="0" i="0" u="none" strike="noStrike" cap="none">
                <a:solidFill>
                  <a:schemeClr val="lt1"/>
                </a:solidFill>
                <a:latin typeface="Quicksand"/>
                <a:ea typeface="Quicksand"/>
                <a:cs typeface="Quicksand"/>
                <a:sym typeface="Quicksand"/>
              </a:defRPr>
            </a:lvl4pPr>
            <a:lvl5pPr marL="0" marR="0" lvl="4" indent="0" algn="r" rtl="0">
              <a:spcBef>
                <a:spcPts val="0"/>
              </a:spcBef>
              <a:buNone/>
              <a:defRPr sz="1600" b="0" i="0" u="none" strike="noStrike" cap="none">
                <a:solidFill>
                  <a:schemeClr val="lt1"/>
                </a:solidFill>
                <a:latin typeface="Quicksand"/>
                <a:ea typeface="Quicksand"/>
                <a:cs typeface="Quicksand"/>
                <a:sym typeface="Quicksand"/>
              </a:defRPr>
            </a:lvl5pPr>
            <a:lvl6pPr marL="0" marR="0" lvl="5" indent="0" algn="r" rtl="0">
              <a:spcBef>
                <a:spcPts val="0"/>
              </a:spcBef>
              <a:buNone/>
              <a:defRPr sz="1600" b="0" i="0" u="none" strike="noStrike" cap="none">
                <a:solidFill>
                  <a:schemeClr val="lt1"/>
                </a:solidFill>
                <a:latin typeface="Quicksand"/>
                <a:ea typeface="Quicksand"/>
                <a:cs typeface="Quicksand"/>
                <a:sym typeface="Quicksand"/>
              </a:defRPr>
            </a:lvl6pPr>
            <a:lvl7pPr marL="0" marR="0" lvl="6" indent="0" algn="r" rtl="0">
              <a:spcBef>
                <a:spcPts val="0"/>
              </a:spcBef>
              <a:buNone/>
              <a:defRPr sz="1600" b="0" i="0" u="none" strike="noStrike" cap="none">
                <a:solidFill>
                  <a:schemeClr val="lt1"/>
                </a:solidFill>
                <a:latin typeface="Quicksand"/>
                <a:ea typeface="Quicksand"/>
                <a:cs typeface="Quicksand"/>
                <a:sym typeface="Quicksand"/>
              </a:defRPr>
            </a:lvl7pPr>
            <a:lvl8pPr marL="0" marR="0" lvl="7" indent="0" algn="r" rtl="0">
              <a:spcBef>
                <a:spcPts val="0"/>
              </a:spcBef>
              <a:buNone/>
              <a:defRPr sz="1600" b="0" i="0" u="none" strike="noStrike" cap="none">
                <a:solidFill>
                  <a:schemeClr val="lt1"/>
                </a:solidFill>
                <a:latin typeface="Quicksand"/>
                <a:ea typeface="Quicksand"/>
                <a:cs typeface="Quicksand"/>
                <a:sym typeface="Quicksand"/>
              </a:defRPr>
            </a:lvl8pPr>
            <a:lvl9pPr marL="0" marR="0" lvl="8" indent="0" algn="r" rtl="0">
              <a:spcBef>
                <a:spcPts val="0"/>
              </a:spcBef>
              <a:buNone/>
              <a:defRPr sz="1600" b="0" i="0" u="none" strike="noStrike" cap="none">
                <a:solidFill>
                  <a:schemeClr val="lt1"/>
                </a:solidFill>
                <a:latin typeface="Quicksand"/>
                <a:ea typeface="Quicksand"/>
                <a:cs typeface="Quicksand"/>
                <a:sym typeface="Quicksand"/>
              </a:defRPr>
            </a:lvl9pPr>
          </a:lstStyle>
          <a:p>
            <a:pPr>
              <a:defRPr/>
            </a:pPr>
            <a:fld id="{53BFA47F-4A6C-4AF3-94F8-87D4BFAB1572}" type="slidenum">
              <a:rPr lang="en-US"/>
              <a:pPr>
                <a:defRPr/>
              </a:pPr>
              <a:t>‹#›</a:t>
            </a:fld>
            <a:endParaRPr/>
          </a:p>
        </p:txBody>
      </p:sp>
    </p:spTree>
    <p:extLst>
      <p:ext uri="{BB962C8B-B14F-4D97-AF65-F5344CB8AC3E}">
        <p14:creationId xmlns:p14="http://schemas.microsoft.com/office/powerpoint/2010/main" val="160565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7A79282-8AFD-475D-B978-1A87F8E5AE0A}" type="slidenum">
              <a:rPr lang="en-US" altLang="en-US"/>
              <a:pPr>
                <a:defRPr/>
              </a:pPr>
              <a:t>‹#›</a:t>
            </a:fld>
            <a:endParaRPr lang="en-US" altLang="en-US"/>
          </a:p>
        </p:txBody>
      </p:sp>
    </p:spTree>
    <p:extLst>
      <p:ext uri="{BB962C8B-B14F-4D97-AF65-F5344CB8AC3E}">
        <p14:creationId xmlns:p14="http://schemas.microsoft.com/office/powerpoint/2010/main" val="1199808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6"/>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F646187-A0F3-4049-ABFD-41C9EF499CF7}" type="slidenum">
              <a:rPr lang="en-US" altLang="en-US"/>
              <a:pPr>
                <a:defRPr/>
              </a:pPr>
              <a:t>‹#›</a:t>
            </a:fld>
            <a:endParaRPr lang="en-US" altLang="en-US"/>
          </a:p>
        </p:txBody>
      </p:sp>
    </p:spTree>
    <p:extLst>
      <p:ext uri="{BB962C8B-B14F-4D97-AF65-F5344CB8AC3E}">
        <p14:creationId xmlns:p14="http://schemas.microsoft.com/office/powerpoint/2010/main" val="3319530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6"/>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6"/>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8040D36-EC20-43D6-AB36-EF993B934FEF}" type="slidenum">
              <a:rPr lang="en-US" altLang="en-US"/>
              <a:pPr>
                <a:defRPr/>
              </a:pPr>
              <a:t>‹#›</a:t>
            </a:fld>
            <a:endParaRPr lang="en-US" altLang="en-US"/>
          </a:p>
        </p:txBody>
      </p:sp>
    </p:spTree>
    <p:extLst>
      <p:ext uri="{BB962C8B-B14F-4D97-AF65-F5344CB8AC3E}">
        <p14:creationId xmlns:p14="http://schemas.microsoft.com/office/powerpoint/2010/main" val="1859752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8"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8"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5BD6CB6-53B9-4AD0-878D-2DF24888DBBA}" type="slidenum">
              <a:rPr lang="en-US" altLang="en-US"/>
              <a:pPr>
                <a:defRPr/>
              </a:pPr>
              <a:t>‹#›</a:t>
            </a:fld>
            <a:endParaRPr lang="en-US" altLang="en-US"/>
          </a:p>
        </p:txBody>
      </p:sp>
    </p:spTree>
    <p:extLst>
      <p:ext uri="{BB962C8B-B14F-4D97-AF65-F5344CB8AC3E}">
        <p14:creationId xmlns:p14="http://schemas.microsoft.com/office/powerpoint/2010/main" val="1256924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99599C6-BA3D-4FF6-9481-B1E22509F727}" type="slidenum">
              <a:rPr lang="en-US" altLang="en-US"/>
              <a:pPr>
                <a:defRPr/>
              </a:pPr>
              <a:t>‹#›</a:t>
            </a:fld>
            <a:endParaRPr lang="en-US" altLang="en-US"/>
          </a:p>
        </p:txBody>
      </p:sp>
    </p:spTree>
    <p:extLst>
      <p:ext uri="{BB962C8B-B14F-4D97-AF65-F5344CB8AC3E}">
        <p14:creationId xmlns:p14="http://schemas.microsoft.com/office/powerpoint/2010/main" val="1335482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F175DC2-711C-4A48-A49F-357D9A58A3C8}" type="slidenum">
              <a:rPr lang="en-US" altLang="en-US"/>
              <a:pPr>
                <a:defRPr/>
              </a:pPr>
              <a:t>‹#›</a:t>
            </a:fld>
            <a:endParaRPr lang="en-US" altLang="en-US"/>
          </a:p>
        </p:txBody>
      </p:sp>
    </p:spTree>
    <p:extLst>
      <p:ext uri="{BB962C8B-B14F-4D97-AF65-F5344CB8AC3E}">
        <p14:creationId xmlns:p14="http://schemas.microsoft.com/office/powerpoint/2010/main" val="2590156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6"/>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D9BC331-AFBD-40AB-9E56-698A2280D0B6}" type="slidenum">
              <a:rPr lang="en-US" altLang="en-US"/>
              <a:pPr>
                <a:defRPr/>
              </a:pPr>
              <a:t>‹#›</a:t>
            </a:fld>
            <a:endParaRPr lang="en-US" altLang="en-US"/>
          </a:p>
        </p:txBody>
      </p:sp>
    </p:spTree>
    <p:extLst>
      <p:ext uri="{BB962C8B-B14F-4D97-AF65-F5344CB8AC3E}">
        <p14:creationId xmlns:p14="http://schemas.microsoft.com/office/powerpoint/2010/main" val="562105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426F80E-B153-4135-B3C0-1A6B54C3B2BB}" type="slidenum">
              <a:rPr lang="en-US" altLang="en-US"/>
              <a:pPr>
                <a:defRPr/>
              </a:pPr>
              <a:t>‹#›</a:t>
            </a:fld>
            <a:endParaRPr lang="en-US" altLang="en-US"/>
          </a:p>
        </p:txBody>
      </p:sp>
    </p:spTree>
    <p:extLst>
      <p:ext uri="{BB962C8B-B14F-4D97-AF65-F5344CB8AC3E}">
        <p14:creationId xmlns:p14="http://schemas.microsoft.com/office/powerpoint/2010/main" val="1328374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900">
                <a:solidFill>
                  <a:srgbClr val="898989"/>
                </a:solidFill>
                <a:latin typeface="Calibri" charset="0"/>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900">
                <a:solidFill>
                  <a:srgbClr val="898989"/>
                </a:solidFill>
                <a:latin typeface="Calibri" charset="0"/>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rgbClr val="898989"/>
                </a:solidFill>
                <a:latin typeface="Calibri" charset="0"/>
                <a:ea typeface="ＭＳ Ｐゴシック" charset="-128"/>
              </a:defRPr>
            </a:lvl1pPr>
          </a:lstStyle>
          <a:p>
            <a:pPr>
              <a:defRPr/>
            </a:pPr>
            <a:fld id="{3603C4A1-2094-4678-9D58-D1F1B06647E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281" r:id="rId1"/>
    <p:sldLayoutId id="2147484282" r:id="rId2"/>
    <p:sldLayoutId id="2147484283" r:id="rId3"/>
    <p:sldLayoutId id="2147484284" r:id="rId4"/>
    <p:sldLayoutId id="2147484285" r:id="rId5"/>
    <p:sldLayoutId id="2147484286" r:id="rId6"/>
    <p:sldLayoutId id="2147484287" r:id="rId7"/>
    <p:sldLayoutId id="2147484288" r:id="rId8"/>
    <p:sldLayoutId id="2147484289" r:id="rId9"/>
    <p:sldLayoutId id="2147484290" r:id="rId10"/>
    <p:sldLayoutId id="2147484291" r:id="rId11"/>
    <p:sldLayoutId id="2147484293" r:id="rId12"/>
    <p:sldLayoutId id="2147484294" r:id="rId13"/>
  </p:sldLayoutIdLst>
  <p:hf hdr="0" ftr="0" dt="0"/>
  <p:txStyles>
    <p:title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p:titleStyle>
    <p:bodyStyle>
      <a:lvl1pPr marL="257175" indent="-257175" algn="l" defTabSz="3429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0"/>
          <a:cs typeface="ＭＳ Ｐゴシック" charset="0"/>
        </a:defRPr>
      </a:lvl1pPr>
      <a:lvl2pPr marL="557213" indent="-214313" algn="l" defTabSz="342900"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ＭＳ Ｐゴシック" charset="0"/>
          <a:cs typeface="+mn-cs"/>
        </a:defRPr>
      </a:lvl2pPr>
      <a:lvl3pPr marL="857250" indent="-171450" algn="l" defTabSz="342900" rtl="0" eaLnBrk="0" fontAlgn="base" hangingPunct="0">
        <a:spcBef>
          <a:spcPct val="20000"/>
        </a:spcBef>
        <a:spcAft>
          <a:spcPct val="0"/>
        </a:spcAft>
        <a:buFont typeface="Arial" panose="020B0604020202020204" pitchFamily="34" charset="0"/>
        <a:buChar char="•"/>
        <a:defRPr kern="1200">
          <a:solidFill>
            <a:schemeClr val="tx1"/>
          </a:solidFill>
          <a:latin typeface="+mn-lt"/>
          <a:ea typeface="ＭＳ Ｐゴシック" charset="0"/>
          <a:cs typeface="+mn-cs"/>
        </a:defRPr>
      </a:lvl3pPr>
      <a:lvl4pPr marL="1200150" indent="-171450" algn="l" defTabSz="342900"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ＭＳ Ｐゴシック" charset="0"/>
          <a:cs typeface="+mn-cs"/>
        </a:defRPr>
      </a:lvl4pPr>
      <a:lvl5pPr marL="1543050" indent="-171450" algn="l" defTabSz="342900"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ＭＳ Ｐゴシック" charset="0"/>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Google Shape;78;p1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spcAft>
                <a:spcPct val="0"/>
              </a:spcAft>
              <a:buClr>
                <a:srgbClr val="000000"/>
              </a:buClr>
              <a:buFont typeface="Arial" panose="020B0604020202020204" pitchFamily="34" charset="0"/>
              <a:buNone/>
            </a:pPr>
            <a:fld id="{C9640799-7F67-4A8F-AD1E-14A2093723EB}" type="slidenum">
              <a:rPr lang="en-US" altLang="en-US" smtClean="0">
                <a:solidFill>
                  <a:srgbClr val="FFFFFF"/>
                </a:solidFill>
                <a:latin typeface="Quicksand" panose="020B0604020202020204" charset="0"/>
                <a:sym typeface="Quicksand" panose="020B0604020202020204" charset="0"/>
              </a:rPr>
              <a:pPr>
                <a:spcBef>
                  <a:spcPct val="0"/>
                </a:spcBef>
                <a:spcAft>
                  <a:spcPct val="0"/>
                </a:spcAft>
                <a:buClr>
                  <a:srgbClr val="000000"/>
                </a:buClr>
                <a:buFont typeface="Arial" panose="020B0604020202020204" pitchFamily="34" charset="0"/>
                <a:buNone/>
              </a:pPr>
              <a:t>1</a:t>
            </a:fld>
            <a:endParaRPr lang="en-US" altLang="en-US">
              <a:solidFill>
                <a:srgbClr val="FFFFFF"/>
              </a:solidFill>
              <a:latin typeface="Quicksand" panose="020B0604020202020204" charset="0"/>
              <a:sym typeface="Quicksand" panose="020B0604020202020204" charset="0"/>
            </a:endParaRPr>
          </a:p>
        </p:txBody>
      </p:sp>
      <p:sp>
        <p:nvSpPr>
          <p:cNvPr id="3" name="Rectangle 2"/>
          <p:cNvSpPr>
            <a:spLocks noChangeArrowheads="1"/>
          </p:cNvSpPr>
          <p:nvPr/>
        </p:nvSpPr>
        <p:spPr bwMode="auto">
          <a:xfrm>
            <a:off x="1965325" y="3167063"/>
            <a:ext cx="52228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defRPr/>
            </a:pPr>
            <a:r>
              <a:rPr lang="en-US" altLang="en-US" sz="2250" b="1"/>
              <a:t>Module Overview</a:t>
            </a:r>
          </a:p>
        </p:txBody>
      </p:sp>
      <p:sp>
        <p:nvSpPr>
          <p:cNvPr id="4" name="Title 7"/>
          <p:cNvSpPr txBox="1">
            <a:spLocks/>
          </p:cNvSpPr>
          <p:nvPr/>
        </p:nvSpPr>
        <p:spPr bwMode="auto">
          <a:xfrm>
            <a:off x="457200" y="2230438"/>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Politics in the Gilded Age, 1870-1900</a:t>
            </a:r>
            <a:endParaRPr lang="en-US" sz="3000" b="1" dirty="0">
              <a:ea typeface="+mj-ea"/>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Google Shape;90;p1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spcAft>
                <a:spcPct val="0"/>
              </a:spcAft>
              <a:buClr>
                <a:srgbClr val="000000"/>
              </a:buClr>
              <a:buFont typeface="Arial" panose="020B0604020202020204" pitchFamily="34" charset="0"/>
              <a:buNone/>
            </a:pPr>
            <a:fld id="{BDE224B4-AE1B-40E8-89AF-117D9629E20E}" type="slidenum">
              <a:rPr lang="en-US" altLang="en-US" smtClean="0">
                <a:solidFill>
                  <a:srgbClr val="FFFFFF"/>
                </a:solidFill>
                <a:latin typeface="Quicksand" panose="020B0604020202020204" charset="0"/>
                <a:sym typeface="Quicksand" panose="020B0604020202020204" charset="0"/>
              </a:rPr>
              <a:pPr>
                <a:spcBef>
                  <a:spcPct val="0"/>
                </a:spcBef>
                <a:spcAft>
                  <a:spcPct val="0"/>
                </a:spcAft>
                <a:buClr>
                  <a:srgbClr val="000000"/>
                </a:buClr>
                <a:buFont typeface="Arial" panose="020B0604020202020204" pitchFamily="34" charset="0"/>
                <a:buNone/>
              </a:pPr>
              <a:t>10</a:t>
            </a:fld>
            <a:endParaRPr lang="en-US" altLang="en-US">
              <a:solidFill>
                <a:srgbClr val="FFFFFF"/>
              </a:solidFill>
              <a:latin typeface="Quicksand" panose="020B0604020202020204" charset="0"/>
              <a:sym typeface="Quicksand" panose="020B0604020202020204" charset="0"/>
            </a:endParaRPr>
          </a:p>
        </p:txBody>
      </p:sp>
      <p:sp>
        <p:nvSpPr>
          <p:cNvPr id="3" name="Content Placeholder 2"/>
          <p:cNvSpPr txBox="1">
            <a:spLocks/>
          </p:cNvSpPr>
          <p:nvPr/>
        </p:nvSpPr>
        <p:spPr bwMode="auto">
          <a:xfrm>
            <a:off x="727075" y="1912938"/>
            <a:ext cx="7851775" cy="3438525"/>
          </a:xfrm>
          <a:prstGeom prst="rect">
            <a:avLst/>
          </a:prstGeom>
          <a:noFill/>
          <a:ln>
            <a:noFill/>
          </a:ln>
          <a:extLst>
            <a:ext uri="{909E8E84-426E-40dd-AFC4-6F175D3DCCD1}"/>
            <a:ext uri="{91240B29-F687-4f45-9708-019B960494DF}"/>
          </a:extLst>
        </p:spPr>
        <p:txBody>
          <a:bodyPr/>
          <a:lstStyle>
            <a:lvl1pPr>
              <a:defRPr sz="2400">
                <a:solidFill>
                  <a:schemeClr val="tx1"/>
                </a:solidFill>
                <a:latin typeface="Calibri" charset="0"/>
                <a:ea typeface="ＭＳ Ｐゴシック" charset="0"/>
                <a:cs typeface="ＭＳ Ｐゴシック" charset="0"/>
              </a:defRPr>
            </a:lvl1pPr>
            <a:lvl2pPr>
              <a:defRPr sz="2400">
                <a:solidFill>
                  <a:schemeClr val="tx1"/>
                </a:solidFill>
                <a:latin typeface="Calibri" charset="0"/>
                <a:ea typeface="ＭＳ Ｐゴシック" charset="0"/>
              </a:defRPr>
            </a:lvl2pPr>
            <a:lvl3pPr marL="1143000" indent="-228600">
              <a:defRPr sz="2400">
                <a:solidFill>
                  <a:schemeClr val="tx1"/>
                </a:solidFill>
                <a:latin typeface="Calibri" charset="0"/>
                <a:ea typeface="ＭＳ Ｐゴシック" charset="0"/>
              </a:defRPr>
            </a:lvl3pPr>
            <a:lvl4pPr marL="1600200" indent="-228600">
              <a:defRPr sz="2400">
                <a:solidFill>
                  <a:schemeClr val="tx1"/>
                </a:solidFill>
                <a:latin typeface="Calibri" charset="0"/>
                <a:ea typeface="ＭＳ Ｐゴシック" charset="0"/>
              </a:defRPr>
            </a:lvl4pPr>
            <a:lvl5pPr marL="2057400" indent="-22860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spcAft>
                <a:spcPts val="450"/>
              </a:spcAft>
              <a:defRPr/>
            </a:pPr>
            <a:r>
              <a:rPr lang="en-US" sz="1875" dirty="0"/>
              <a:t>Significant </a:t>
            </a:r>
            <a:r>
              <a:rPr lang="en-US" sz="1875" b="1" dirty="0"/>
              <a:t>challenges faced by American farmers </a:t>
            </a:r>
            <a:r>
              <a:rPr lang="en-US" sz="1875" dirty="0"/>
              <a:t>included:</a:t>
            </a:r>
          </a:p>
          <a:p>
            <a:pPr marL="257175" indent="-257175" eaLnBrk="1" hangingPunct="1">
              <a:spcAft>
                <a:spcPts val="450"/>
              </a:spcAft>
              <a:buFont typeface="Arial"/>
              <a:buChar char="•"/>
              <a:defRPr/>
            </a:pPr>
            <a:r>
              <a:rPr lang="en-US" sz="1875" dirty="0"/>
              <a:t>economic hardships, primarily due to rapidly declining farm prices</a:t>
            </a:r>
          </a:p>
          <a:p>
            <a:pPr marL="257175" indent="-257175" eaLnBrk="1" hangingPunct="1">
              <a:spcAft>
                <a:spcPts val="450"/>
              </a:spcAft>
              <a:buFont typeface="Arial"/>
              <a:buChar char="•"/>
              <a:defRPr/>
            </a:pPr>
            <a:r>
              <a:rPr lang="en-US" sz="1875" dirty="0"/>
              <a:t>prohibitively high tariffs on items they needed to purchase</a:t>
            </a:r>
          </a:p>
          <a:p>
            <a:pPr marL="257175" indent="-257175" eaLnBrk="1" hangingPunct="1">
              <a:spcAft>
                <a:spcPts val="450"/>
              </a:spcAft>
              <a:buFont typeface="Arial"/>
              <a:buChar char="•"/>
              <a:defRPr/>
            </a:pPr>
            <a:r>
              <a:rPr lang="en-US" sz="1875" dirty="0"/>
              <a:t>foreign competition</a:t>
            </a:r>
          </a:p>
          <a:p>
            <a:pPr marL="257175" indent="-257175" eaLnBrk="1" hangingPunct="1">
              <a:spcAft>
                <a:spcPts val="450"/>
              </a:spcAft>
              <a:buFont typeface="Arial"/>
              <a:buChar char="•"/>
              <a:defRPr/>
            </a:pPr>
            <a:r>
              <a:rPr lang="en-US" sz="1875" dirty="0"/>
              <a:t>overproduction, which led to a glut of their produce in the marketplace, driving prices lower and lower</a:t>
            </a:r>
          </a:p>
          <a:p>
            <a:pPr marL="257175" indent="-257175" eaLnBrk="1" hangingPunct="1">
              <a:spcAft>
                <a:spcPts val="450"/>
              </a:spcAft>
              <a:buFont typeface="Arial"/>
              <a:buChar char="•"/>
              <a:defRPr/>
            </a:pPr>
            <a:r>
              <a:rPr lang="en-US" sz="1875" dirty="0"/>
              <a:t>lack of money in circulation to create inflationary pressure that would allow farm prices to increase</a:t>
            </a:r>
          </a:p>
          <a:p>
            <a:pPr eaLnBrk="1" hangingPunct="1">
              <a:spcAft>
                <a:spcPts val="450"/>
              </a:spcAft>
              <a:defRPr/>
            </a:pPr>
            <a:endParaRPr lang="en-US" sz="1950" dirty="0"/>
          </a:p>
          <a:p>
            <a:pPr eaLnBrk="1" hangingPunct="1">
              <a:spcAft>
                <a:spcPts val="450"/>
              </a:spcAft>
              <a:defRPr/>
            </a:pPr>
            <a:endParaRPr lang="en-US" sz="1950" dirty="0"/>
          </a:p>
        </p:txBody>
      </p:sp>
      <p:sp>
        <p:nvSpPr>
          <p:cNvPr id="4" name="Title 5"/>
          <p:cNvSpPr txBox="1">
            <a:spLocks/>
          </p:cNvSpPr>
          <p:nvPr/>
        </p:nvSpPr>
        <p:spPr bwMode="auto">
          <a:xfrm>
            <a:off x="457200" y="946150"/>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Challenges faced by American farmers</a:t>
            </a:r>
            <a:endParaRPr lang="en-US" sz="3000" b="1" dirty="0">
              <a:ea typeface="+mj-ea"/>
              <a:cs typeface="+mj-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Google Shape;90;p1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spcAft>
                <a:spcPct val="0"/>
              </a:spcAft>
              <a:buClr>
                <a:srgbClr val="000000"/>
              </a:buClr>
              <a:buFont typeface="Arial" panose="020B0604020202020204" pitchFamily="34" charset="0"/>
              <a:buNone/>
            </a:pPr>
            <a:fld id="{CF123B11-410F-4EE9-A8FF-469AFAAA01FF}" type="slidenum">
              <a:rPr lang="en-US" altLang="en-US" smtClean="0">
                <a:solidFill>
                  <a:srgbClr val="FFFFFF"/>
                </a:solidFill>
                <a:latin typeface="Quicksand" panose="020B0604020202020204" charset="0"/>
                <a:sym typeface="Quicksand" panose="020B0604020202020204" charset="0"/>
              </a:rPr>
              <a:pPr>
                <a:spcBef>
                  <a:spcPct val="0"/>
                </a:spcBef>
                <a:spcAft>
                  <a:spcPct val="0"/>
                </a:spcAft>
                <a:buClr>
                  <a:srgbClr val="000000"/>
                </a:buClr>
                <a:buFont typeface="Arial" panose="020B0604020202020204" pitchFamily="34" charset="0"/>
                <a:buNone/>
              </a:pPr>
              <a:t>11</a:t>
            </a:fld>
            <a:endParaRPr lang="en-US" altLang="en-US">
              <a:solidFill>
                <a:srgbClr val="FFFFFF"/>
              </a:solidFill>
              <a:latin typeface="Quicksand" panose="020B0604020202020204" charset="0"/>
              <a:sym typeface="Quicksand" panose="020B0604020202020204" charset="0"/>
            </a:endParaRPr>
          </a:p>
        </p:txBody>
      </p:sp>
      <p:sp>
        <p:nvSpPr>
          <p:cNvPr id="3" name="Content Placeholder 2"/>
          <p:cNvSpPr txBox="1">
            <a:spLocks/>
          </p:cNvSpPr>
          <p:nvPr/>
        </p:nvSpPr>
        <p:spPr bwMode="auto">
          <a:xfrm>
            <a:off x="727075" y="1912938"/>
            <a:ext cx="7959725"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spcAft>
                <a:spcPts val="450"/>
              </a:spcAft>
              <a:buFont typeface="Arial" panose="020B0604020202020204" pitchFamily="34" charset="0"/>
              <a:buNone/>
              <a:defRPr/>
            </a:pPr>
            <a:r>
              <a:rPr lang="en-US" altLang="en-US" sz="1875"/>
              <a:t>Angry </a:t>
            </a:r>
            <a:r>
              <a:rPr lang="en-US" altLang="en-US" sz="1875" b="1"/>
              <a:t>farmers began to organize </a:t>
            </a:r>
            <a:r>
              <a:rPr lang="en-US" altLang="en-US" sz="1875"/>
              <a:t>into groups similar to labor unions to create a collective voice. One of the first efforts to organize was in 1867 with Oliver Hudson Kelly’s creation of the </a:t>
            </a:r>
            <a:r>
              <a:rPr lang="en-US" altLang="en-US" sz="1875" b="1"/>
              <a:t>Patrons of Husbandry</a:t>
            </a:r>
            <a:r>
              <a:rPr lang="en-US" altLang="en-US" sz="1875"/>
              <a:t>, more popularly known as the </a:t>
            </a:r>
            <a:r>
              <a:rPr lang="en-US" altLang="en-US" sz="1875" b="1"/>
              <a:t>Grange</a:t>
            </a:r>
            <a:r>
              <a:rPr lang="en-US" altLang="en-US" sz="1875"/>
              <a:t>.</a:t>
            </a:r>
          </a:p>
          <a:p>
            <a:pPr eaLnBrk="1" hangingPunct="1">
              <a:spcBef>
                <a:spcPct val="0"/>
              </a:spcBef>
              <a:spcAft>
                <a:spcPts val="450"/>
              </a:spcAft>
              <a:buFont typeface="Arial" panose="020B0604020202020204" pitchFamily="34" charset="0"/>
              <a:buNone/>
              <a:defRPr/>
            </a:pPr>
            <a:r>
              <a:rPr lang="en-US" altLang="en-US" sz="1875"/>
              <a:t>Grangers believed that larger numbers would offer more bargaining power with major players, such as railroads, to obtain better rates.</a:t>
            </a:r>
          </a:p>
          <a:p>
            <a:pPr eaLnBrk="1" hangingPunct="1">
              <a:spcBef>
                <a:spcPct val="0"/>
              </a:spcBef>
              <a:spcAft>
                <a:spcPts val="450"/>
              </a:spcAft>
              <a:buFont typeface="Arial" panose="020B0604020202020204" pitchFamily="34" charset="0"/>
              <a:buNone/>
              <a:defRPr/>
            </a:pPr>
            <a:r>
              <a:rPr lang="en-US" altLang="en-US" sz="1875"/>
              <a:t>Following the Grange movement, the </a:t>
            </a:r>
            <a:r>
              <a:rPr lang="en-US" altLang="en-US" sz="1875" b="1"/>
              <a:t>Farmers’ Alliance</a:t>
            </a:r>
            <a:r>
              <a:rPr lang="en-US" altLang="en-US" sz="1875"/>
              <a:t>, a conglomeration of three regional alliances, formed in the mid-1800s. </a:t>
            </a:r>
          </a:p>
          <a:p>
            <a:pPr eaLnBrk="1" hangingPunct="1">
              <a:spcBef>
                <a:spcPct val="0"/>
              </a:spcBef>
              <a:spcAft>
                <a:spcPts val="450"/>
              </a:spcAft>
              <a:buFont typeface="Arial" panose="020B0604020202020204" pitchFamily="34" charset="0"/>
              <a:buNone/>
              <a:defRPr/>
            </a:pPr>
            <a:r>
              <a:rPr lang="en-US" altLang="en-US" sz="1875"/>
              <a:t>The alliance movement had several goals similar to those of the original Grange, including greater regulation of railroad prices and the creation of an inflationary national monetary policy.</a:t>
            </a:r>
          </a:p>
          <a:p>
            <a:pPr eaLnBrk="1" hangingPunct="1">
              <a:spcBef>
                <a:spcPct val="0"/>
              </a:spcBef>
              <a:spcAft>
                <a:spcPts val="450"/>
              </a:spcAft>
              <a:buFont typeface="Arial" panose="020B0604020202020204" pitchFamily="34" charset="0"/>
              <a:buNone/>
              <a:defRPr/>
            </a:pPr>
            <a:endParaRPr lang="en-US" altLang="en-US" sz="1950"/>
          </a:p>
          <a:p>
            <a:pPr eaLnBrk="1" hangingPunct="1">
              <a:spcBef>
                <a:spcPct val="0"/>
              </a:spcBef>
              <a:spcAft>
                <a:spcPts val="450"/>
              </a:spcAft>
              <a:buFont typeface="Arial" panose="020B0604020202020204" pitchFamily="34" charset="0"/>
              <a:buNone/>
              <a:defRPr/>
            </a:pPr>
            <a:endParaRPr lang="en-US" altLang="en-US" sz="1950"/>
          </a:p>
          <a:p>
            <a:pPr eaLnBrk="1" hangingPunct="1">
              <a:spcBef>
                <a:spcPct val="0"/>
              </a:spcBef>
              <a:spcAft>
                <a:spcPts val="450"/>
              </a:spcAft>
              <a:buFont typeface="Arial" panose="020B0604020202020204" pitchFamily="34" charset="0"/>
              <a:buNone/>
              <a:defRPr/>
            </a:pPr>
            <a:endParaRPr lang="en-US" altLang="en-US" sz="1950"/>
          </a:p>
        </p:txBody>
      </p:sp>
      <p:sp>
        <p:nvSpPr>
          <p:cNvPr id="4" name="Title 5"/>
          <p:cNvSpPr txBox="1">
            <a:spLocks/>
          </p:cNvSpPr>
          <p:nvPr/>
        </p:nvSpPr>
        <p:spPr bwMode="auto">
          <a:xfrm>
            <a:off x="457200" y="946150"/>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Farmers begin to organize</a:t>
            </a:r>
            <a:endParaRPr lang="en-US" sz="3000" b="1" dirty="0">
              <a:ea typeface="+mj-ea"/>
              <a:cs typeface="+mj-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Google Shape;90;p1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spcAft>
                <a:spcPct val="0"/>
              </a:spcAft>
              <a:buClr>
                <a:srgbClr val="000000"/>
              </a:buClr>
              <a:buFont typeface="Arial" panose="020B0604020202020204" pitchFamily="34" charset="0"/>
              <a:buNone/>
            </a:pPr>
            <a:fld id="{46FF7384-E99E-484E-A0FA-4908245D89EA}" type="slidenum">
              <a:rPr lang="en-US" altLang="en-US" smtClean="0">
                <a:solidFill>
                  <a:srgbClr val="FFFFFF"/>
                </a:solidFill>
                <a:latin typeface="Quicksand" panose="020B0604020202020204" charset="0"/>
                <a:sym typeface="Quicksand" panose="020B0604020202020204" charset="0"/>
              </a:rPr>
              <a:pPr>
                <a:spcBef>
                  <a:spcPct val="0"/>
                </a:spcBef>
                <a:spcAft>
                  <a:spcPct val="0"/>
                </a:spcAft>
                <a:buClr>
                  <a:srgbClr val="000000"/>
                </a:buClr>
                <a:buFont typeface="Arial" panose="020B0604020202020204" pitchFamily="34" charset="0"/>
                <a:buNone/>
              </a:pPr>
              <a:t>12</a:t>
            </a:fld>
            <a:endParaRPr lang="en-US" altLang="en-US">
              <a:solidFill>
                <a:srgbClr val="FFFFFF"/>
              </a:solidFill>
              <a:latin typeface="Quicksand" panose="020B0604020202020204" charset="0"/>
              <a:sym typeface="Quicksand" panose="020B0604020202020204" charset="0"/>
            </a:endParaRPr>
          </a:p>
        </p:txBody>
      </p:sp>
      <p:sp>
        <p:nvSpPr>
          <p:cNvPr id="3" name="Content Placeholder 2"/>
          <p:cNvSpPr txBox="1">
            <a:spLocks/>
          </p:cNvSpPr>
          <p:nvPr/>
        </p:nvSpPr>
        <p:spPr bwMode="auto">
          <a:xfrm>
            <a:off x="727075" y="1912938"/>
            <a:ext cx="7959725"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spcAft>
                <a:spcPts val="900"/>
              </a:spcAft>
              <a:buFont typeface="Arial" panose="020B0604020202020204" pitchFamily="34" charset="0"/>
              <a:buNone/>
              <a:defRPr/>
            </a:pPr>
            <a:r>
              <a:rPr lang="en-US" altLang="en-US" sz="1875"/>
              <a:t>In 1891, angry and frustrated at the federal government’s unwillingness to substantively address the plight of the average farmer, the Farmers’ Alliance formed the </a:t>
            </a:r>
            <a:r>
              <a:rPr lang="en-US" altLang="en-US" sz="1875" b="1"/>
              <a:t>Populist Party</a:t>
            </a:r>
            <a:r>
              <a:rPr lang="en-US" altLang="en-US" sz="1875"/>
              <a:t> (or People’s Party). </a:t>
            </a:r>
          </a:p>
          <a:p>
            <a:pPr eaLnBrk="1" hangingPunct="1">
              <a:spcBef>
                <a:spcPct val="0"/>
              </a:spcBef>
              <a:spcAft>
                <a:spcPts val="900"/>
              </a:spcAft>
              <a:buFont typeface="Arial" panose="020B0604020202020204" pitchFamily="34" charset="0"/>
              <a:buNone/>
              <a:defRPr/>
            </a:pPr>
            <a:r>
              <a:rPr lang="en-US" altLang="en-US" sz="1875"/>
              <a:t>The party drafted the </a:t>
            </a:r>
            <a:r>
              <a:rPr lang="en-US" altLang="en-US" sz="1875" b="1"/>
              <a:t>Omaha Platform </a:t>
            </a:r>
            <a:r>
              <a:rPr lang="en-US" altLang="en-US" sz="1875"/>
              <a:t>to explain its numerous goals, some of which included: calling for the adoption of the Sub-Treasury Plan, government control over railroads, ending the national bank system, and the creation of a federal income tax.</a:t>
            </a:r>
          </a:p>
          <a:p>
            <a:pPr eaLnBrk="1" hangingPunct="1">
              <a:spcBef>
                <a:spcPct val="0"/>
              </a:spcBef>
              <a:spcAft>
                <a:spcPts val="900"/>
              </a:spcAft>
              <a:buFont typeface="Arial" panose="020B0604020202020204" pitchFamily="34" charset="0"/>
              <a:buNone/>
              <a:defRPr/>
            </a:pPr>
            <a:r>
              <a:rPr lang="en-US" altLang="en-US" sz="1875"/>
              <a:t>Party members hoped that the Populist Party would lead to a president who put the people–and in particular the farmers–first.</a:t>
            </a:r>
          </a:p>
          <a:p>
            <a:pPr eaLnBrk="1" hangingPunct="1">
              <a:spcBef>
                <a:spcPct val="0"/>
              </a:spcBef>
              <a:spcAft>
                <a:spcPts val="450"/>
              </a:spcAft>
              <a:buFont typeface="Arial" panose="020B0604020202020204" pitchFamily="34" charset="0"/>
              <a:buNone/>
              <a:defRPr/>
            </a:pPr>
            <a:endParaRPr lang="en-US" altLang="en-US" sz="1950"/>
          </a:p>
        </p:txBody>
      </p:sp>
      <p:sp>
        <p:nvSpPr>
          <p:cNvPr id="4" name="Title 5"/>
          <p:cNvSpPr txBox="1">
            <a:spLocks/>
          </p:cNvSpPr>
          <p:nvPr/>
        </p:nvSpPr>
        <p:spPr bwMode="auto">
          <a:xfrm>
            <a:off x="457200" y="946150"/>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From organization to political party</a:t>
            </a:r>
            <a:endParaRPr lang="en-US" sz="3000" b="1" dirty="0">
              <a:ea typeface="+mj-ea"/>
              <a:cs typeface="+mj-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Google Shape;90;p1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spcAft>
                <a:spcPct val="0"/>
              </a:spcAft>
              <a:buClr>
                <a:srgbClr val="000000"/>
              </a:buClr>
              <a:buFont typeface="Arial" panose="020B0604020202020204" pitchFamily="34" charset="0"/>
              <a:buNone/>
            </a:pPr>
            <a:fld id="{55952733-EA4D-4CD6-BA4F-F99470C24176}" type="slidenum">
              <a:rPr lang="en-US" altLang="en-US" smtClean="0">
                <a:solidFill>
                  <a:srgbClr val="FFFFFF"/>
                </a:solidFill>
                <a:latin typeface="Quicksand" panose="020B0604020202020204" charset="0"/>
                <a:sym typeface="Quicksand" panose="020B0604020202020204" charset="0"/>
              </a:rPr>
              <a:pPr>
                <a:spcBef>
                  <a:spcPct val="0"/>
                </a:spcBef>
                <a:spcAft>
                  <a:spcPct val="0"/>
                </a:spcAft>
                <a:buClr>
                  <a:srgbClr val="000000"/>
                </a:buClr>
                <a:buFont typeface="Arial" panose="020B0604020202020204" pitchFamily="34" charset="0"/>
                <a:buNone/>
              </a:pPr>
              <a:t>13</a:t>
            </a:fld>
            <a:endParaRPr lang="en-US" altLang="en-US">
              <a:solidFill>
                <a:srgbClr val="FFFFFF"/>
              </a:solidFill>
              <a:latin typeface="Quicksand" panose="020B0604020202020204" charset="0"/>
              <a:sym typeface="Quicksand" panose="020B0604020202020204" charset="0"/>
            </a:endParaRPr>
          </a:p>
        </p:txBody>
      </p:sp>
      <p:sp>
        <p:nvSpPr>
          <p:cNvPr id="3" name="Content Placeholder 2"/>
          <p:cNvSpPr txBox="1">
            <a:spLocks/>
          </p:cNvSpPr>
          <p:nvPr/>
        </p:nvSpPr>
        <p:spPr bwMode="auto">
          <a:xfrm>
            <a:off x="727075" y="1912938"/>
            <a:ext cx="7851775"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spcAft>
                <a:spcPts val="900"/>
              </a:spcAft>
              <a:buFont typeface="Arial" panose="020B0604020202020204" pitchFamily="34" charset="0"/>
              <a:buNone/>
              <a:defRPr/>
            </a:pPr>
            <a:r>
              <a:rPr lang="en-US" altLang="en-US" sz="1875"/>
              <a:t>Farmers struggled with economic woes at the onset of a </a:t>
            </a:r>
            <a:r>
              <a:rPr lang="en-US" altLang="en-US" sz="1875" b="1"/>
              <a:t>national depression. </a:t>
            </a:r>
            <a:r>
              <a:rPr lang="en-US" altLang="en-US" sz="1875"/>
              <a:t>When the federal government offered few solutions to the economic crisis, the </a:t>
            </a:r>
            <a:r>
              <a:rPr lang="en-US" altLang="en-US" sz="1875" b="1"/>
              <a:t>Populist </a:t>
            </a:r>
            <a:r>
              <a:rPr lang="en-US" altLang="en-US" sz="1875"/>
              <a:t>movement grew. </a:t>
            </a:r>
          </a:p>
          <a:p>
            <a:pPr eaLnBrk="1" hangingPunct="1">
              <a:spcBef>
                <a:spcPct val="0"/>
              </a:spcBef>
              <a:spcAft>
                <a:spcPts val="900"/>
              </a:spcAft>
              <a:buFont typeface="Arial" panose="020B0604020202020204" pitchFamily="34" charset="0"/>
              <a:buNone/>
              <a:defRPr/>
            </a:pPr>
            <a:r>
              <a:rPr lang="en-US" altLang="en-US" sz="1875"/>
              <a:t>Worker strikes became more frequent and a few became violent. The </a:t>
            </a:r>
            <a:r>
              <a:rPr lang="en-US" altLang="en-US" sz="1875" b="1"/>
              <a:t>Pullman Strike of 1894 </a:t>
            </a:r>
            <a:r>
              <a:rPr lang="en-US" altLang="en-US" sz="1875"/>
              <a:t>was notable for its nationwide impact, nearly shutting down the nation’s railroad system. </a:t>
            </a:r>
          </a:p>
          <a:p>
            <a:pPr eaLnBrk="1" hangingPunct="1">
              <a:spcBef>
                <a:spcPct val="0"/>
              </a:spcBef>
              <a:spcAft>
                <a:spcPts val="450"/>
              </a:spcAft>
              <a:buFont typeface="Arial" panose="020B0604020202020204" pitchFamily="34" charset="0"/>
              <a:buNone/>
              <a:defRPr/>
            </a:pPr>
            <a:endParaRPr lang="en-US" altLang="en-US" sz="1950"/>
          </a:p>
          <a:p>
            <a:pPr eaLnBrk="1" hangingPunct="1">
              <a:spcBef>
                <a:spcPct val="0"/>
              </a:spcBef>
              <a:spcAft>
                <a:spcPts val="450"/>
              </a:spcAft>
              <a:buFont typeface="Arial" panose="020B0604020202020204" pitchFamily="34" charset="0"/>
              <a:buNone/>
              <a:defRPr/>
            </a:pPr>
            <a:endParaRPr lang="en-US" altLang="en-US" sz="1950"/>
          </a:p>
          <a:p>
            <a:pPr eaLnBrk="1" hangingPunct="1">
              <a:spcBef>
                <a:spcPct val="0"/>
              </a:spcBef>
              <a:spcAft>
                <a:spcPts val="450"/>
              </a:spcAft>
              <a:buFont typeface="Arial" panose="020B0604020202020204" pitchFamily="34" charset="0"/>
              <a:buNone/>
              <a:defRPr/>
            </a:pPr>
            <a:endParaRPr lang="en-US" altLang="en-US" sz="1950"/>
          </a:p>
        </p:txBody>
      </p:sp>
      <p:sp>
        <p:nvSpPr>
          <p:cNvPr id="35844" name="Title 5"/>
          <p:cNvSpPr txBox="1">
            <a:spLocks/>
          </p:cNvSpPr>
          <p:nvPr/>
        </p:nvSpPr>
        <p:spPr bwMode="auto">
          <a:xfrm>
            <a:off x="457200" y="946150"/>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3429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1pPr>
            <a:lvl2pPr marL="557213" indent="-214313" defTabSz="342900">
              <a:spcBef>
                <a:spcPct val="20000"/>
              </a:spcBef>
              <a:buFont typeface="Arial" panose="020B0604020202020204" pitchFamily="34" charset="0"/>
              <a:buChar char="–"/>
              <a:defRPr sz="2100">
                <a:solidFill>
                  <a:schemeClr val="tx1"/>
                </a:solidFill>
                <a:latin typeface="Calibri" panose="020F0502020204030204" pitchFamily="34" charset="0"/>
                <a:ea typeface="ＭＳ Ｐゴシック" panose="020B0600070205080204" pitchFamily="34" charset="-128"/>
              </a:defRPr>
            </a:lvl2pPr>
            <a:lvl3pPr marL="857250" indent="-171450" defTabSz="342900">
              <a:spcBef>
                <a:spcPct val="20000"/>
              </a:spcBef>
              <a:buFont typeface="Arial" panose="020B0604020202020204" pitchFamily="34" charset="0"/>
              <a:buChar char="•"/>
              <a:defRPr>
                <a:solidFill>
                  <a:schemeClr val="tx1"/>
                </a:solidFill>
                <a:latin typeface="Calibri" panose="020F0502020204030204" pitchFamily="34" charset="0"/>
                <a:ea typeface="ＭＳ Ｐゴシック" panose="020B0600070205080204" pitchFamily="34" charset="-128"/>
              </a:defRPr>
            </a:lvl3pPr>
            <a:lvl4pPr marL="1200150" indent="-171450" defTabSz="342900">
              <a:spcBef>
                <a:spcPct val="20000"/>
              </a:spcBef>
              <a:buFont typeface="Arial" panose="020B0604020202020204" pitchFamily="34" charset="0"/>
              <a:buChar char="–"/>
              <a:defRPr sz="1500">
                <a:solidFill>
                  <a:schemeClr val="tx1"/>
                </a:solidFill>
                <a:latin typeface="Calibri" panose="020F0502020204030204" pitchFamily="34" charset="0"/>
                <a:ea typeface="ＭＳ Ｐゴシック" panose="020B0600070205080204" pitchFamily="34" charset="-128"/>
              </a:defRPr>
            </a:lvl4pPr>
            <a:lvl5pPr marL="1543050" indent="-171450" defTabSz="342900">
              <a:spcBef>
                <a:spcPct val="20000"/>
              </a:spcBef>
              <a:buFont typeface="Arial" panose="020B0604020202020204" pitchFamily="34" charset="0"/>
              <a:buChar char="»"/>
              <a:defRPr sz="1500">
                <a:solidFill>
                  <a:schemeClr val="tx1"/>
                </a:solidFill>
                <a:latin typeface="Calibri" panose="020F0502020204030204" pitchFamily="34" charset="0"/>
                <a:ea typeface="ＭＳ Ｐゴシック" panose="020B0600070205080204" pitchFamily="34" charset="-128"/>
              </a:defRPr>
            </a:lvl5pPr>
            <a:lvl6pPr marL="2000250" indent="-171450" defTabSz="3429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ea typeface="ＭＳ Ｐゴシック" panose="020B0600070205080204" pitchFamily="34" charset="-128"/>
              </a:defRPr>
            </a:lvl6pPr>
            <a:lvl7pPr marL="2457450" indent="-171450" defTabSz="3429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ea typeface="ＭＳ Ｐゴシック" panose="020B0600070205080204" pitchFamily="34" charset="-128"/>
              </a:defRPr>
            </a:lvl7pPr>
            <a:lvl8pPr marL="2914650" indent="-171450" defTabSz="3429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ea typeface="ＭＳ Ｐゴシック" panose="020B0600070205080204" pitchFamily="34" charset="-128"/>
              </a:defRPr>
            </a:lvl8pPr>
            <a:lvl9pPr marL="3371850" indent="-171450" defTabSz="3429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US" altLang="en-US" sz="3000" b="1"/>
              <a:t>From farmers’ </a:t>
            </a:r>
            <a:r>
              <a:rPr lang="en-US" altLang="ja-JP" sz="3000" b="1"/>
              <a:t>hardships to a national depression</a:t>
            </a:r>
            <a:endParaRPr lang="en-US" altLang="en-US" sz="3000" b="1"/>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Google Shape;90;p1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spcAft>
                <a:spcPct val="0"/>
              </a:spcAft>
              <a:buClr>
                <a:srgbClr val="000000"/>
              </a:buClr>
              <a:buFont typeface="Arial" panose="020B0604020202020204" pitchFamily="34" charset="0"/>
              <a:buNone/>
            </a:pPr>
            <a:fld id="{4D018687-6FF1-4A9D-9090-03DD6B1C2263}" type="slidenum">
              <a:rPr lang="en-US" altLang="en-US" smtClean="0">
                <a:solidFill>
                  <a:srgbClr val="FFFFFF"/>
                </a:solidFill>
                <a:latin typeface="Quicksand" panose="020B0604020202020204" charset="0"/>
                <a:sym typeface="Quicksand" panose="020B0604020202020204" charset="0"/>
              </a:rPr>
              <a:pPr>
                <a:spcBef>
                  <a:spcPct val="0"/>
                </a:spcBef>
                <a:spcAft>
                  <a:spcPct val="0"/>
                </a:spcAft>
                <a:buClr>
                  <a:srgbClr val="000000"/>
                </a:buClr>
                <a:buFont typeface="Arial" panose="020B0604020202020204" pitchFamily="34" charset="0"/>
                <a:buNone/>
              </a:pPr>
              <a:t>14</a:t>
            </a:fld>
            <a:endParaRPr lang="en-US" altLang="en-US">
              <a:solidFill>
                <a:srgbClr val="FFFFFF"/>
              </a:solidFill>
              <a:latin typeface="Quicksand" panose="020B0604020202020204" charset="0"/>
              <a:sym typeface="Quicksand" panose="020B0604020202020204" charset="0"/>
            </a:endParaRPr>
          </a:p>
        </p:txBody>
      </p:sp>
      <p:sp>
        <p:nvSpPr>
          <p:cNvPr id="3" name="Content Placeholder 2"/>
          <p:cNvSpPr txBox="1">
            <a:spLocks/>
          </p:cNvSpPr>
          <p:nvPr/>
        </p:nvSpPr>
        <p:spPr bwMode="auto">
          <a:xfrm>
            <a:off x="715963" y="1912938"/>
            <a:ext cx="8047037"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spcAft>
                <a:spcPts val="900"/>
              </a:spcAft>
              <a:buFont typeface="Arial" panose="020B0604020202020204" pitchFamily="34" charset="0"/>
              <a:buNone/>
              <a:defRPr/>
            </a:pPr>
            <a:r>
              <a:rPr lang="en-US" altLang="en-US" sz="1875"/>
              <a:t>In the </a:t>
            </a:r>
            <a:r>
              <a:rPr lang="en-US" altLang="en-US" sz="1875" b="1"/>
              <a:t>presidential election of 1896</a:t>
            </a:r>
            <a:r>
              <a:rPr lang="en-US" altLang="en-US" sz="1875"/>
              <a:t>, all signs pointed to a Populist victory. The party anticipated that the mass of struggling Americans would support their movement for change. </a:t>
            </a:r>
          </a:p>
          <a:p>
            <a:pPr eaLnBrk="1" hangingPunct="1">
              <a:spcBef>
                <a:spcPct val="0"/>
              </a:spcBef>
              <a:spcAft>
                <a:spcPts val="900"/>
              </a:spcAft>
              <a:buFont typeface="Arial" panose="020B0604020202020204" pitchFamily="34" charset="0"/>
              <a:buNone/>
              <a:defRPr/>
            </a:pPr>
            <a:r>
              <a:rPr lang="en-US" altLang="en-US" sz="1875"/>
              <a:t>Democrat William Jennings Bryan, a politician who largely fit the mold of the Populist platform, encouraged populists to support him and back Democrats instead of Populist Party candidates. </a:t>
            </a:r>
          </a:p>
          <a:p>
            <a:pPr eaLnBrk="1" hangingPunct="1">
              <a:spcBef>
                <a:spcPct val="0"/>
              </a:spcBef>
              <a:spcAft>
                <a:spcPts val="900"/>
              </a:spcAft>
              <a:buFont typeface="Arial" panose="020B0604020202020204" pitchFamily="34" charset="0"/>
              <a:buNone/>
              <a:defRPr/>
            </a:pPr>
            <a:r>
              <a:rPr lang="en-US" altLang="en-US" sz="1875"/>
              <a:t>When Bryan lost to Republican William McKinley, the Populist Party lost most of its momentum. With the nation beginning to come out of the Depression, interest in a third party faded away, even though the reformist movement remained intact.</a:t>
            </a:r>
          </a:p>
          <a:p>
            <a:pPr eaLnBrk="1" hangingPunct="1">
              <a:spcBef>
                <a:spcPct val="0"/>
              </a:spcBef>
              <a:spcAft>
                <a:spcPts val="450"/>
              </a:spcAft>
              <a:buFont typeface="Arial" panose="020B0604020202020204" pitchFamily="34" charset="0"/>
              <a:buNone/>
              <a:defRPr/>
            </a:pPr>
            <a:r>
              <a:rPr lang="en-US" altLang="en-US" sz="1950"/>
              <a:t> </a:t>
            </a:r>
          </a:p>
        </p:txBody>
      </p:sp>
      <p:sp>
        <p:nvSpPr>
          <p:cNvPr id="4" name="Title 5"/>
          <p:cNvSpPr txBox="1">
            <a:spLocks/>
          </p:cNvSpPr>
          <p:nvPr/>
        </p:nvSpPr>
        <p:spPr bwMode="auto">
          <a:xfrm>
            <a:off x="457200" y="946150"/>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The presidential election of 1896</a:t>
            </a:r>
            <a:endParaRPr lang="en-US" sz="3000" b="1" dirty="0">
              <a:ea typeface="+mj-ea"/>
              <a:cs typeface="+mj-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Google Shape;78;p1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spcAft>
                <a:spcPct val="0"/>
              </a:spcAft>
              <a:buClr>
                <a:srgbClr val="000000"/>
              </a:buClr>
              <a:buFont typeface="Arial" panose="020B0604020202020204" pitchFamily="34" charset="0"/>
              <a:buNone/>
            </a:pPr>
            <a:fld id="{A4B31279-F876-47E5-AA83-D6B421D51280}" type="slidenum">
              <a:rPr lang="en-US" altLang="en-US" smtClean="0">
                <a:solidFill>
                  <a:srgbClr val="FFFFFF"/>
                </a:solidFill>
                <a:latin typeface="Quicksand" panose="020B0604020202020204" charset="0"/>
                <a:sym typeface="Quicksand" panose="020B0604020202020204" charset="0"/>
              </a:rPr>
              <a:pPr>
                <a:spcBef>
                  <a:spcPct val="0"/>
                </a:spcBef>
                <a:spcAft>
                  <a:spcPct val="0"/>
                </a:spcAft>
                <a:buClr>
                  <a:srgbClr val="000000"/>
                </a:buClr>
                <a:buFont typeface="Arial" panose="020B0604020202020204" pitchFamily="34" charset="0"/>
                <a:buNone/>
              </a:pPr>
              <a:t>15</a:t>
            </a:fld>
            <a:endParaRPr lang="en-US" altLang="en-US">
              <a:solidFill>
                <a:srgbClr val="FFFFFF"/>
              </a:solidFill>
              <a:latin typeface="Quicksand" panose="020B0604020202020204" charset="0"/>
              <a:sym typeface="Quicksand" panose="020B0604020202020204" charset="0"/>
            </a:endParaRPr>
          </a:p>
        </p:txBody>
      </p:sp>
      <p:sp>
        <p:nvSpPr>
          <p:cNvPr id="3" name="Rectangle 2"/>
          <p:cNvSpPr>
            <a:spLocks noChangeArrowheads="1"/>
          </p:cNvSpPr>
          <p:nvPr/>
        </p:nvSpPr>
        <p:spPr bwMode="auto">
          <a:xfrm>
            <a:off x="696913" y="1920875"/>
            <a:ext cx="7850187" cy="347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spcAft>
                <a:spcPts val="450"/>
              </a:spcAft>
              <a:defRPr/>
            </a:pPr>
            <a:r>
              <a:rPr lang="en-US" altLang="en-US" sz="1950">
                <a:solidFill>
                  <a:srgbClr val="000000"/>
                </a:solidFill>
              </a:rPr>
              <a:t>Read the syllabus or schedule of assignments regularly. </a:t>
            </a:r>
          </a:p>
          <a:p>
            <a:pPr eaLnBrk="1" hangingPunct="1">
              <a:spcBef>
                <a:spcPct val="0"/>
              </a:spcBef>
              <a:spcAft>
                <a:spcPts val="450"/>
              </a:spcAft>
              <a:defRPr/>
            </a:pPr>
            <a:r>
              <a:rPr lang="en-US" altLang="en-US" sz="1950">
                <a:solidFill>
                  <a:srgbClr val="000000"/>
                </a:solidFill>
              </a:rPr>
              <a:t>Understand key terms; look up and define all unfamiliar words and terms.</a:t>
            </a:r>
          </a:p>
          <a:p>
            <a:pPr eaLnBrk="1" hangingPunct="1">
              <a:spcBef>
                <a:spcPct val="0"/>
              </a:spcBef>
              <a:spcAft>
                <a:spcPts val="450"/>
              </a:spcAft>
              <a:defRPr/>
            </a:pPr>
            <a:r>
              <a:rPr lang="en-US" altLang="en-US" sz="1950">
                <a:solidFill>
                  <a:srgbClr val="000000"/>
                </a:solidFill>
              </a:rPr>
              <a:t>Take notes on your readings, assigned media, and lectures. </a:t>
            </a:r>
          </a:p>
          <a:p>
            <a:pPr eaLnBrk="1" hangingPunct="1">
              <a:spcBef>
                <a:spcPct val="0"/>
              </a:spcBef>
              <a:spcAft>
                <a:spcPts val="450"/>
              </a:spcAft>
              <a:defRPr/>
            </a:pPr>
            <a:r>
              <a:rPr lang="en-US" altLang="en-US" sz="1950">
                <a:solidFill>
                  <a:srgbClr val="000000"/>
                </a:solidFill>
              </a:rPr>
              <a:t>As appropriate, work all questions and/or problems assigned and as many additional questions and/or problems as possible.</a:t>
            </a:r>
          </a:p>
          <a:p>
            <a:pPr eaLnBrk="1" hangingPunct="1">
              <a:spcBef>
                <a:spcPct val="0"/>
              </a:spcBef>
              <a:spcAft>
                <a:spcPts val="450"/>
              </a:spcAft>
              <a:defRPr/>
            </a:pPr>
            <a:r>
              <a:rPr lang="en-US" altLang="en-US" sz="1950">
                <a:solidFill>
                  <a:srgbClr val="000000"/>
                </a:solidFill>
              </a:rPr>
              <a:t>Discuss topics with classmates. </a:t>
            </a:r>
          </a:p>
          <a:p>
            <a:pPr eaLnBrk="1" hangingPunct="1">
              <a:spcBef>
                <a:spcPct val="0"/>
              </a:spcBef>
              <a:spcAft>
                <a:spcPts val="450"/>
              </a:spcAft>
              <a:defRPr/>
            </a:pPr>
            <a:r>
              <a:rPr lang="en-US" altLang="en-US" sz="1950">
                <a:solidFill>
                  <a:srgbClr val="000000"/>
                </a:solidFill>
              </a:rPr>
              <a:t>Frequently review your notes. Make flow charts and outlines from your notes to help you study for assessments. </a:t>
            </a:r>
          </a:p>
          <a:p>
            <a:pPr eaLnBrk="1" hangingPunct="1">
              <a:spcBef>
                <a:spcPct val="0"/>
              </a:spcBef>
              <a:spcAft>
                <a:spcPts val="450"/>
              </a:spcAft>
              <a:defRPr/>
            </a:pPr>
            <a:r>
              <a:rPr lang="en-US" altLang="en-US" sz="1950">
                <a:solidFill>
                  <a:srgbClr val="000000"/>
                </a:solidFill>
              </a:rPr>
              <a:t>Complete all course assessments. </a:t>
            </a:r>
          </a:p>
        </p:txBody>
      </p:sp>
      <p:sp>
        <p:nvSpPr>
          <p:cNvPr id="39940" name="Rectangle 3"/>
          <p:cNvSpPr>
            <a:spLocks noChangeArrowheads="1"/>
          </p:cNvSpPr>
          <p:nvPr/>
        </p:nvSpPr>
        <p:spPr bwMode="auto">
          <a:xfrm>
            <a:off x="2341563" y="1095375"/>
            <a:ext cx="4291012"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3000" b="1">
                <a:solidFill>
                  <a:srgbClr val="000000"/>
                </a:solidFill>
              </a:rPr>
              <a:t>How to study this module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Google Shape;90;p1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spcAft>
                <a:spcPct val="0"/>
              </a:spcAft>
              <a:buClr>
                <a:srgbClr val="000000"/>
              </a:buClr>
              <a:buFont typeface="Arial" panose="020B0604020202020204" pitchFamily="34" charset="0"/>
              <a:buNone/>
            </a:pPr>
            <a:fld id="{29CFED0A-2E37-4375-90EC-E0315268D147}" type="slidenum">
              <a:rPr lang="en-US" altLang="en-US" smtClean="0">
                <a:solidFill>
                  <a:srgbClr val="FFFFFF"/>
                </a:solidFill>
                <a:latin typeface="Quicksand" panose="020B0604020202020204" charset="0"/>
                <a:sym typeface="Quicksand" panose="020B0604020202020204" charset="0"/>
              </a:rPr>
              <a:pPr>
                <a:spcBef>
                  <a:spcPct val="0"/>
                </a:spcBef>
                <a:spcAft>
                  <a:spcPct val="0"/>
                </a:spcAft>
                <a:buClr>
                  <a:srgbClr val="000000"/>
                </a:buClr>
                <a:buFont typeface="Arial" panose="020B0604020202020204" pitchFamily="34" charset="0"/>
                <a:buNone/>
              </a:pPr>
              <a:t>2</a:t>
            </a:fld>
            <a:endParaRPr lang="en-US" altLang="en-US">
              <a:solidFill>
                <a:srgbClr val="FFFFFF"/>
              </a:solidFill>
              <a:latin typeface="Quicksand" panose="020B0604020202020204" charset="0"/>
              <a:sym typeface="Quicksand" panose="020B0604020202020204" charset="0"/>
            </a:endParaRPr>
          </a:p>
        </p:txBody>
      </p:sp>
      <p:sp>
        <p:nvSpPr>
          <p:cNvPr id="3" name="Content Placeholder 2"/>
          <p:cNvSpPr txBox="1">
            <a:spLocks/>
          </p:cNvSpPr>
          <p:nvPr/>
        </p:nvSpPr>
        <p:spPr bwMode="auto">
          <a:xfrm>
            <a:off x="727075" y="1912938"/>
            <a:ext cx="7851775"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spcAft>
                <a:spcPts val="900"/>
              </a:spcAft>
              <a:buFont typeface="Arial" panose="020B0604020202020204" pitchFamily="34" charset="0"/>
              <a:buNone/>
              <a:defRPr/>
            </a:pPr>
            <a:r>
              <a:rPr lang="en-US" altLang="en-US" sz="1875" dirty="0"/>
              <a:t>Mark Twain coined the phrase “</a:t>
            </a:r>
            <a:r>
              <a:rPr lang="en-US" altLang="ja-JP" sz="1875" b="1" dirty="0"/>
              <a:t>Gilded Age</a:t>
            </a:r>
            <a:r>
              <a:rPr lang="en-US" altLang="en-US" sz="1875" dirty="0"/>
              <a:t>”</a:t>
            </a:r>
            <a:r>
              <a:rPr lang="en-US" altLang="ja-JP" sz="1875" dirty="0"/>
              <a:t> in a book he co-authored in 1873 called </a:t>
            </a:r>
            <a:r>
              <a:rPr lang="en-US" altLang="ja-JP" sz="1875" i="1" dirty="0"/>
              <a:t>The</a:t>
            </a:r>
            <a:r>
              <a:rPr lang="en-US" altLang="ja-JP" sz="1875" dirty="0"/>
              <a:t> </a:t>
            </a:r>
            <a:r>
              <a:rPr lang="en-US" altLang="ja-JP" sz="1875" i="1" dirty="0"/>
              <a:t>Gilded Age: A Tale of Today. </a:t>
            </a:r>
            <a:r>
              <a:rPr lang="en-US" altLang="ja-JP" sz="1875" dirty="0"/>
              <a:t>The book satirized the corruption of post-Civil War politics and the inequalities of the era. </a:t>
            </a:r>
          </a:p>
          <a:p>
            <a:pPr eaLnBrk="1" hangingPunct="1">
              <a:spcBef>
                <a:spcPct val="0"/>
              </a:spcBef>
              <a:spcAft>
                <a:spcPts val="900"/>
              </a:spcAft>
              <a:buFont typeface="Arial" panose="020B0604020202020204" pitchFamily="34" charset="0"/>
              <a:buNone/>
              <a:defRPr/>
            </a:pPr>
            <a:r>
              <a:rPr lang="en-US" altLang="en-US" sz="1875" dirty="0"/>
              <a:t>Politicians of the time catered to business interests in exchange for political support and wealth. </a:t>
            </a:r>
            <a:r>
              <a:rPr lang="en-US" altLang="en-US" sz="1875" b="1" dirty="0"/>
              <a:t>Graft</a:t>
            </a:r>
            <a:r>
              <a:rPr lang="en-US" altLang="en-US" sz="1875" dirty="0"/>
              <a:t> and </a:t>
            </a:r>
            <a:r>
              <a:rPr lang="en-US" altLang="en-US" sz="1875" b="1" dirty="0"/>
              <a:t>bribery</a:t>
            </a:r>
            <a:r>
              <a:rPr lang="en-US" altLang="en-US" sz="1875" dirty="0"/>
              <a:t> were rife.</a:t>
            </a:r>
          </a:p>
          <a:p>
            <a:pPr eaLnBrk="1" hangingPunct="1">
              <a:spcBef>
                <a:spcPct val="0"/>
              </a:spcBef>
              <a:spcAft>
                <a:spcPts val="900"/>
              </a:spcAft>
              <a:buFont typeface="Arial" panose="020B0604020202020204" pitchFamily="34" charset="0"/>
              <a:buNone/>
              <a:defRPr/>
            </a:pPr>
            <a:r>
              <a:rPr lang="en-US" altLang="en-US" sz="1875" dirty="0"/>
              <a:t>Political favoritism, corruption, politically impotent presidents, and an overwhelming pace of industrial change impelled farmers and workers to create new political parties and associations to advocate for </a:t>
            </a:r>
            <a:r>
              <a:rPr lang="en-US" altLang="en-US" sz="1875" b="1" dirty="0"/>
              <a:t>grassroots reforms. </a:t>
            </a:r>
            <a:endParaRPr lang="en-US" altLang="en-US" sz="1950" dirty="0"/>
          </a:p>
          <a:p>
            <a:pPr eaLnBrk="1" hangingPunct="1">
              <a:spcBef>
                <a:spcPct val="0"/>
              </a:spcBef>
              <a:spcAft>
                <a:spcPts val="450"/>
              </a:spcAft>
              <a:buFont typeface="Arial" panose="020B0604020202020204" pitchFamily="34" charset="0"/>
              <a:buNone/>
              <a:defRPr/>
            </a:pPr>
            <a:r>
              <a:rPr lang="en-US" altLang="en-US" sz="1950" dirty="0"/>
              <a:t>Americans in need of </a:t>
            </a:r>
            <a:r>
              <a:rPr lang="en-US" altLang="en-US" sz="1950" dirty="0" err="1"/>
              <a:t>souitions</a:t>
            </a:r>
            <a:r>
              <a:rPr lang="en-US" altLang="en-US" sz="1950" dirty="0"/>
              <a:t> rise of fractured and corrupt political groups. turned further away from the federal government for help leading to the </a:t>
            </a:r>
          </a:p>
          <a:p>
            <a:pPr eaLnBrk="1" hangingPunct="1">
              <a:spcBef>
                <a:spcPct val="0"/>
              </a:spcBef>
              <a:spcAft>
                <a:spcPts val="450"/>
              </a:spcAft>
              <a:buFont typeface="Arial" panose="020B0604020202020204" pitchFamily="34" charset="0"/>
              <a:buNone/>
              <a:defRPr/>
            </a:pPr>
            <a:endParaRPr lang="en-US" altLang="en-US" sz="1950" dirty="0"/>
          </a:p>
          <a:p>
            <a:pPr eaLnBrk="1" hangingPunct="1">
              <a:spcBef>
                <a:spcPct val="0"/>
              </a:spcBef>
              <a:spcAft>
                <a:spcPts val="450"/>
              </a:spcAft>
              <a:buFont typeface="Arial" panose="020B0604020202020204" pitchFamily="34" charset="0"/>
              <a:buNone/>
              <a:defRPr/>
            </a:pPr>
            <a:endParaRPr lang="en-US" altLang="en-US" sz="1950" dirty="0"/>
          </a:p>
        </p:txBody>
      </p:sp>
      <p:sp>
        <p:nvSpPr>
          <p:cNvPr id="4" name="Title 5"/>
          <p:cNvSpPr txBox="1">
            <a:spLocks/>
          </p:cNvSpPr>
          <p:nvPr/>
        </p:nvSpPr>
        <p:spPr bwMode="auto">
          <a:xfrm>
            <a:off x="457200" y="957263"/>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The political scene during the Gilded Age</a:t>
            </a:r>
            <a:endParaRPr lang="en-US" sz="3000" b="1" dirty="0">
              <a:ea typeface="+mj-ea"/>
              <a:cs typeface="+mj-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Google Shape;90;p1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spcAft>
                <a:spcPct val="0"/>
              </a:spcAft>
              <a:buClr>
                <a:srgbClr val="000000"/>
              </a:buClr>
              <a:buFont typeface="Arial" panose="020B0604020202020204" pitchFamily="34" charset="0"/>
              <a:buNone/>
            </a:pPr>
            <a:fld id="{20B039D5-2CD4-405C-8C94-88625C500671}" type="slidenum">
              <a:rPr lang="en-US" altLang="en-US" smtClean="0">
                <a:solidFill>
                  <a:srgbClr val="FFFFFF"/>
                </a:solidFill>
                <a:latin typeface="Quicksand" panose="020B0604020202020204" charset="0"/>
                <a:sym typeface="Quicksand" panose="020B0604020202020204" charset="0"/>
              </a:rPr>
              <a:pPr>
                <a:spcBef>
                  <a:spcPct val="0"/>
                </a:spcBef>
                <a:spcAft>
                  <a:spcPct val="0"/>
                </a:spcAft>
                <a:buClr>
                  <a:srgbClr val="000000"/>
                </a:buClr>
                <a:buFont typeface="Arial" panose="020B0604020202020204" pitchFamily="34" charset="0"/>
                <a:buNone/>
              </a:pPr>
              <a:t>3</a:t>
            </a:fld>
            <a:endParaRPr lang="en-US" altLang="en-US">
              <a:solidFill>
                <a:srgbClr val="FFFFFF"/>
              </a:solidFill>
              <a:latin typeface="Quicksand" panose="020B0604020202020204" charset="0"/>
              <a:sym typeface="Quicksand" panose="020B0604020202020204" charset="0"/>
            </a:endParaRPr>
          </a:p>
        </p:txBody>
      </p:sp>
      <p:sp>
        <p:nvSpPr>
          <p:cNvPr id="3" name="Content Placeholder 2"/>
          <p:cNvSpPr txBox="1">
            <a:spLocks/>
          </p:cNvSpPr>
          <p:nvPr/>
        </p:nvSpPr>
        <p:spPr bwMode="auto">
          <a:xfrm>
            <a:off x="727075" y="1912938"/>
            <a:ext cx="7851775"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spcAft>
                <a:spcPts val="900"/>
              </a:spcAft>
              <a:buFont typeface="Arial" panose="020B0604020202020204" pitchFamily="34" charset="0"/>
              <a:buNone/>
              <a:defRPr/>
            </a:pPr>
            <a:r>
              <a:rPr lang="en-US" altLang="en-US" sz="1875"/>
              <a:t>Nationally, between 1872-1896, the </a:t>
            </a:r>
            <a:r>
              <a:rPr lang="en-US" altLang="en-US" sz="1875" b="1"/>
              <a:t>lack of clear popular mandates </a:t>
            </a:r>
            <a:r>
              <a:rPr lang="en-US" altLang="en-US" sz="1875"/>
              <a:t>made presidents reluctant to look beyond the interests of their traditional supporters. Legislators were reluctant to tie their political agendas to weakly  supported leaders.</a:t>
            </a:r>
          </a:p>
          <a:p>
            <a:pPr eaLnBrk="1" hangingPunct="1">
              <a:spcBef>
                <a:spcPct val="0"/>
              </a:spcBef>
              <a:spcAft>
                <a:spcPts val="900"/>
              </a:spcAft>
              <a:buFont typeface="Arial" panose="020B0604020202020204" pitchFamily="34" charset="0"/>
              <a:buNone/>
              <a:defRPr/>
            </a:pPr>
            <a:r>
              <a:rPr lang="en-US" altLang="en-US" sz="1875"/>
              <a:t>Gilded Age problems associated with the tremendous economic growth mounted, but almost nothing was accomplished on the federal level to address these problems, further alienating citizens from government.</a:t>
            </a:r>
          </a:p>
          <a:p>
            <a:pPr eaLnBrk="1" hangingPunct="1">
              <a:spcBef>
                <a:spcPct val="0"/>
              </a:spcBef>
              <a:spcAft>
                <a:spcPts val="900"/>
              </a:spcAft>
              <a:buFont typeface="Arial" panose="020B0604020202020204" pitchFamily="34" charset="0"/>
              <a:buNone/>
              <a:defRPr/>
            </a:pPr>
            <a:r>
              <a:rPr lang="en-US" altLang="en-US" sz="1875"/>
              <a:t>The era was also dominated by fractured and corrupt local political groups.</a:t>
            </a:r>
          </a:p>
          <a:p>
            <a:pPr eaLnBrk="1" hangingPunct="1">
              <a:spcBef>
                <a:spcPct val="0"/>
              </a:spcBef>
              <a:spcAft>
                <a:spcPts val="450"/>
              </a:spcAft>
              <a:buFont typeface="Arial" panose="020B0604020202020204" pitchFamily="34" charset="0"/>
              <a:buNone/>
              <a:defRPr/>
            </a:pPr>
            <a:endParaRPr lang="en-US" altLang="en-US" sz="1950"/>
          </a:p>
        </p:txBody>
      </p:sp>
      <p:sp>
        <p:nvSpPr>
          <p:cNvPr id="4" name="Title 5"/>
          <p:cNvSpPr txBox="1">
            <a:spLocks/>
          </p:cNvSpPr>
          <p:nvPr/>
        </p:nvSpPr>
        <p:spPr bwMode="auto">
          <a:xfrm>
            <a:off x="457200" y="946150"/>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National leadership in the Gilded Age</a:t>
            </a:r>
            <a:endParaRPr lang="en-US" sz="3000" b="1" dirty="0">
              <a:ea typeface="+mj-ea"/>
              <a:cs typeface="+mj-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Google Shape;90;p1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spcAft>
                <a:spcPct val="0"/>
              </a:spcAft>
              <a:buClr>
                <a:srgbClr val="000000"/>
              </a:buClr>
              <a:buFont typeface="Arial" panose="020B0604020202020204" pitchFamily="34" charset="0"/>
              <a:buNone/>
            </a:pPr>
            <a:fld id="{E522B241-C3DE-46B4-B29F-656EEC61A4F6}" type="slidenum">
              <a:rPr lang="en-US" altLang="en-US" smtClean="0">
                <a:solidFill>
                  <a:srgbClr val="FFFFFF"/>
                </a:solidFill>
                <a:latin typeface="Quicksand" panose="020B0604020202020204" charset="0"/>
                <a:sym typeface="Quicksand" panose="020B0604020202020204" charset="0"/>
              </a:rPr>
              <a:pPr>
                <a:spcBef>
                  <a:spcPct val="0"/>
                </a:spcBef>
                <a:spcAft>
                  <a:spcPct val="0"/>
                </a:spcAft>
                <a:buClr>
                  <a:srgbClr val="000000"/>
                </a:buClr>
                <a:buFont typeface="Arial" panose="020B0604020202020204" pitchFamily="34" charset="0"/>
                <a:buNone/>
              </a:pPr>
              <a:t>4</a:t>
            </a:fld>
            <a:endParaRPr lang="en-US" altLang="en-US">
              <a:solidFill>
                <a:srgbClr val="FFFFFF"/>
              </a:solidFill>
              <a:latin typeface="Quicksand" panose="020B0604020202020204" charset="0"/>
              <a:sym typeface="Quicksand" panose="020B0604020202020204" charset="0"/>
            </a:endParaRPr>
          </a:p>
        </p:txBody>
      </p:sp>
      <p:sp>
        <p:nvSpPr>
          <p:cNvPr id="3" name="Content Placeholder 2"/>
          <p:cNvSpPr txBox="1">
            <a:spLocks/>
          </p:cNvSpPr>
          <p:nvPr/>
        </p:nvSpPr>
        <p:spPr bwMode="auto">
          <a:xfrm>
            <a:off x="703263" y="1912938"/>
            <a:ext cx="8002587"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spcAft>
                <a:spcPts val="900"/>
              </a:spcAft>
              <a:buFont typeface="Arial" panose="020B0604020202020204" pitchFamily="34" charset="0"/>
              <a:buNone/>
              <a:defRPr/>
            </a:pPr>
            <a:r>
              <a:rPr lang="en-US" altLang="en-US" sz="1875"/>
              <a:t>The </a:t>
            </a:r>
            <a:r>
              <a:rPr lang="en-US" altLang="en-US" sz="1875" b="1"/>
              <a:t>presidential election of 1876 </a:t>
            </a:r>
            <a:r>
              <a:rPr lang="en-US" altLang="en-US" sz="1875"/>
              <a:t>between Tilden and Hayes was controversial. Tilden won the popular vote but was one electoral vote shy of formal victory.</a:t>
            </a:r>
          </a:p>
          <a:p>
            <a:pPr eaLnBrk="1" hangingPunct="1">
              <a:spcBef>
                <a:spcPct val="0"/>
              </a:spcBef>
              <a:spcAft>
                <a:spcPts val="900"/>
              </a:spcAft>
              <a:buFont typeface="Arial" panose="020B0604020202020204" pitchFamily="34" charset="0"/>
              <a:buNone/>
              <a:defRPr/>
            </a:pPr>
            <a:r>
              <a:rPr lang="en-US" altLang="en-US" sz="1875"/>
              <a:t>The campaign was typical for the era: Democrats put spotlights on earlier Republican scandals, and the Republicans relied upon the </a:t>
            </a:r>
            <a:r>
              <a:rPr lang="en-US" altLang="en-US" sz="1875" b="1"/>
              <a:t>bloody shirt </a:t>
            </a:r>
            <a:r>
              <a:rPr lang="en-US" altLang="en-US" sz="1875"/>
              <a:t>campaign, reminding the nation of the terrible human toll of the Civil War against Southern Confederates.</a:t>
            </a:r>
          </a:p>
          <a:p>
            <a:pPr eaLnBrk="1" hangingPunct="1">
              <a:spcBef>
                <a:spcPct val="0"/>
              </a:spcBef>
              <a:spcAft>
                <a:spcPts val="900"/>
              </a:spcAft>
              <a:buFont typeface="Arial" panose="020B0604020202020204" pitchFamily="34" charset="0"/>
              <a:buNone/>
              <a:defRPr/>
            </a:pPr>
            <a:r>
              <a:rPr lang="en-US" altLang="en-US" sz="1875"/>
              <a:t>Election returns were close. However, results were disputed and widespread fraud alleged in South Carolina, Florida, and Louisiana. The state of Oregon had the validity of one elector challenged. </a:t>
            </a:r>
          </a:p>
          <a:p>
            <a:pPr eaLnBrk="1" hangingPunct="1">
              <a:spcBef>
                <a:spcPct val="0"/>
              </a:spcBef>
              <a:spcAft>
                <a:spcPts val="450"/>
              </a:spcAft>
              <a:buFont typeface="Arial" panose="020B0604020202020204" pitchFamily="34" charset="0"/>
              <a:buNone/>
              <a:defRPr/>
            </a:pPr>
            <a:endParaRPr lang="en-US" altLang="en-US" sz="1950"/>
          </a:p>
          <a:p>
            <a:pPr eaLnBrk="1" hangingPunct="1">
              <a:spcBef>
                <a:spcPct val="0"/>
              </a:spcBef>
              <a:spcAft>
                <a:spcPts val="450"/>
              </a:spcAft>
              <a:buFont typeface="Arial" panose="020B0604020202020204" pitchFamily="34" charset="0"/>
              <a:buNone/>
              <a:defRPr/>
            </a:pPr>
            <a:endParaRPr lang="en-US" altLang="en-US" sz="1950"/>
          </a:p>
        </p:txBody>
      </p:sp>
      <p:sp>
        <p:nvSpPr>
          <p:cNvPr id="4" name="Title 5"/>
          <p:cNvSpPr txBox="1">
            <a:spLocks/>
          </p:cNvSpPr>
          <p:nvPr/>
        </p:nvSpPr>
        <p:spPr bwMode="auto">
          <a:xfrm>
            <a:off x="457200" y="946150"/>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The election of 1876</a:t>
            </a:r>
            <a:endParaRPr lang="en-US" sz="3000" b="1" dirty="0">
              <a:ea typeface="+mj-ea"/>
              <a:cs typeface="+mj-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Google Shape;90;p1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spcAft>
                <a:spcPct val="0"/>
              </a:spcAft>
              <a:buClr>
                <a:srgbClr val="000000"/>
              </a:buClr>
              <a:buFont typeface="Arial" panose="020B0604020202020204" pitchFamily="34" charset="0"/>
              <a:buNone/>
            </a:pPr>
            <a:fld id="{2020BD21-AD8C-4C43-8166-D906CE9067F2}" type="slidenum">
              <a:rPr lang="en-US" altLang="en-US" smtClean="0">
                <a:solidFill>
                  <a:srgbClr val="FFFFFF"/>
                </a:solidFill>
                <a:latin typeface="Quicksand" panose="020B0604020202020204" charset="0"/>
                <a:sym typeface="Quicksand" panose="020B0604020202020204" charset="0"/>
              </a:rPr>
              <a:pPr>
                <a:spcBef>
                  <a:spcPct val="0"/>
                </a:spcBef>
                <a:spcAft>
                  <a:spcPct val="0"/>
                </a:spcAft>
                <a:buClr>
                  <a:srgbClr val="000000"/>
                </a:buClr>
                <a:buFont typeface="Arial" panose="020B0604020202020204" pitchFamily="34" charset="0"/>
                <a:buNone/>
              </a:pPr>
              <a:t>5</a:t>
            </a:fld>
            <a:endParaRPr lang="en-US" altLang="en-US">
              <a:solidFill>
                <a:srgbClr val="FFFFFF"/>
              </a:solidFill>
              <a:latin typeface="Quicksand" panose="020B0604020202020204" charset="0"/>
              <a:sym typeface="Quicksand" panose="020B0604020202020204" charset="0"/>
            </a:endParaRPr>
          </a:p>
        </p:txBody>
      </p:sp>
      <p:sp>
        <p:nvSpPr>
          <p:cNvPr id="3" name="Content Placeholder 2"/>
          <p:cNvSpPr txBox="1">
            <a:spLocks/>
          </p:cNvSpPr>
          <p:nvPr/>
        </p:nvSpPr>
        <p:spPr bwMode="auto">
          <a:xfrm>
            <a:off x="727075" y="1912938"/>
            <a:ext cx="7851775"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spcAft>
                <a:spcPts val="900"/>
              </a:spcAft>
              <a:buFont typeface="Arial" panose="020B0604020202020204" pitchFamily="34" charset="0"/>
              <a:buNone/>
              <a:defRPr/>
            </a:pPr>
            <a:r>
              <a:rPr lang="en-US" altLang="en-US" sz="1875"/>
              <a:t>The disputed results of the 1876 presidential election led the House of Representatives to establish a </a:t>
            </a:r>
            <a:r>
              <a:rPr lang="en-US" altLang="en-US" sz="1875" b="1"/>
              <a:t>special electoral commission </a:t>
            </a:r>
            <a:r>
              <a:rPr lang="en-US" altLang="en-US" sz="1875"/>
              <a:t>to determine which candidate won the challenged electoral votes.</a:t>
            </a:r>
          </a:p>
          <a:p>
            <a:pPr eaLnBrk="1" hangingPunct="1">
              <a:spcBef>
                <a:spcPct val="0"/>
              </a:spcBef>
              <a:spcAft>
                <a:spcPts val="900"/>
              </a:spcAft>
              <a:buFont typeface="Arial" panose="020B0604020202020204" pitchFamily="34" charset="0"/>
              <a:buNone/>
              <a:defRPr/>
            </a:pPr>
            <a:r>
              <a:rPr lang="en-US" altLang="en-US" sz="1875"/>
              <a:t>In what became know as the </a:t>
            </a:r>
            <a:r>
              <a:rPr lang="en-US" altLang="en-US" sz="1875" b="1"/>
              <a:t>Compromise of 1877</a:t>
            </a:r>
            <a:r>
              <a:rPr lang="en-US" altLang="en-US" sz="1875"/>
              <a:t>, Republican Party leaders offered Southern Democrats a deal: if the commission found in favor of a Hayes victory, Hayes would order the withdrawal of the remaining U.S. troops from most Southern states. </a:t>
            </a:r>
          </a:p>
        </p:txBody>
      </p:sp>
      <p:sp>
        <p:nvSpPr>
          <p:cNvPr id="4" name="Title 5"/>
          <p:cNvSpPr txBox="1">
            <a:spLocks/>
          </p:cNvSpPr>
          <p:nvPr/>
        </p:nvSpPr>
        <p:spPr bwMode="auto">
          <a:xfrm>
            <a:off x="457200" y="935038"/>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The Compromise of 1877</a:t>
            </a:r>
            <a:endParaRPr lang="en-US" sz="3000" b="1" dirty="0">
              <a:ea typeface="+mj-ea"/>
              <a:cs typeface="+mj-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Google Shape;90;p1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spcAft>
                <a:spcPct val="0"/>
              </a:spcAft>
              <a:buClr>
                <a:srgbClr val="000000"/>
              </a:buClr>
              <a:buFont typeface="Arial" panose="020B0604020202020204" pitchFamily="34" charset="0"/>
              <a:buNone/>
            </a:pPr>
            <a:fld id="{984EB544-EC5C-470F-917B-AAAEF8632CD3}" type="slidenum">
              <a:rPr lang="en-US" altLang="en-US" smtClean="0">
                <a:solidFill>
                  <a:srgbClr val="FFFFFF"/>
                </a:solidFill>
                <a:latin typeface="Quicksand" panose="020B0604020202020204" charset="0"/>
                <a:sym typeface="Quicksand" panose="020B0604020202020204" charset="0"/>
              </a:rPr>
              <a:pPr>
                <a:spcBef>
                  <a:spcPct val="0"/>
                </a:spcBef>
                <a:spcAft>
                  <a:spcPct val="0"/>
                </a:spcAft>
                <a:buClr>
                  <a:srgbClr val="000000"/>
                </a:buClr>
                <a:buFont typeface="Arial" panose="020B0604020202020204" pitchFamily="34" charset="0"/>
                <a:buNone/>
              </a:pPr>
              <a:t>6</a:t>
            </a:fld>
            <a:endParaRPr lang="en-US" altLang="en-US">
              <a:solidFill>
                <a:srgbClr val="FFFFFF"/>
              </a:solidFill>
              <a:latin typeface="Quicksand" panose="020B0604020202020204" charset="0"/>
              <a:sym typeface="Quicksand" panose="020B0604020202020204" charset="0"/>
            </a:endParaRPr>
          </a:p>
        </p:txBody>
      </p:sp>
      <p:sp>
        <p:nvSpPr>
          <p:cNvPr id="3" name="Content Placeholder 2"/>
          <p:cNvSpPr txBox="1">
            <a:spLocks/>
          </p:cNvSpPr>
          <p:nvPr/>
        </p:nvSpPr>
        <p:spPr bwMode="auto">
          <a:xfrm>
            <a:off x="727075" y="1912938"/>
            <a:ext cx="8047038"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spcAft>
                <a:spcPts val="900"/>
              </a:spcAft>
              <a:buFont typeface="Arial" panose="020B0604020202020204" pitchFamily="34" charset="0"/>
              <a:buNone/>
              <a:defRPr/>
            </a:pPr>
            <a:r>
              <a:rPr lang="en-US" altLang="en-US" sz="1875"/>
              <a:t>The </a:t>
            </a:r>
            <a:r>
              <a:rPr lang="en-US" altLang="en-US" sz="1875" b="1"/>
              <a:t>spoils system </a:t>
            </a:r>
            <a:r>
              <a:rPr lang="en-US" altLang="en-US" sz="1875"/>
              <a:t>allowed the president to practice widespread </a:t>
            </a:r>
            <a:r>
              <a:rPr lang="en-US" altLang="en-US" sz="1875" b="1"/>
              <a:t>political patronage</a:t>
            </a:r>
            <a:r>
              <a:rPr lang="en-US" altLang="en-US" sz="1875"/>
              <a:t>, naming his friends and supporters to various political posts. </a:t>
            </a:r>
          </a:p>
          <a:p>
            <a:pPr eaLnBrk="1" hangingPunct="1">
              <a:spcBef>
                <a:spcPct val="0"/>
              </a:spcBef>
              <a:spcAft>
                <a:spcPts val="900"/>
              </a:spcAft>
              <a:buFont typeface="Arial" panose="020B0604020202020204" pitchFamily="34" charset="0"/>
              <a:buNone/>
              <a:defRPr/>
            </a:pPr>
            <a:r>
              <a:rPr lang="en-US" altLang="en-US" sz="1875"/>
              <a:t>In a era of close-call presidential elections, patronage was important to presidents of both parties, in order to maintain their political machine and repay favors. </a:t>
            </a:r>
          </a:p>
          <a:p>
            <a:pPr eaLnBrk="1" hangingPunct="1">
              <a:spcBef>
                <a:spcPct val="0"/>
              </a:spcBef>
              <a:spcAft>
                <a:spcPts val="900"/>
              </a:spcAft>
              <a:buFont typeface="Arial" panose="020B0604020202020204" pitchFamily="34" charset="0"/>
              <a:buNone/>
              <a:defRPr/>
            </a:pPr>
            <a:r>
              <a:rPr lang="en-US" altLang="en-US" sz="1875"/>
              <a:t>The </a:t>
            </a:r>
            <a:r>
              <a:rPr lang="en-US" altLang="en-US" sz="1875" b="1"/>
              <a:t>spoils system </a:t>
            </a:r>
            <a:r>
              <a:rPr lang="en-US" altLang="en-US" sz="1875"/>
              <a:t>allowed those with political influence to ascend to powerful positions within the government, regardless of their level of experience or skill, thus compounding the inefficiency of government and enhancing opportunities for corruption. </a:t>
            </a:r>
            <a:endParaRPr lang="en-US" altLang="en-US" sz="1875" b="1"/>
          </a:p>
          <a:p>
            <a:pPr eaLnBrk="1" hangingPunct="1">
              <a:spcBef>
                <a:spcPct val="0"/>
              </a:spcBef>
              <a:spcAft>
                <a:spcPts val="450"/>
              </a:spcAft>
              <a:buFont typeface="Arial" panose="020B0604020202020204" pitchFamily="34" charset="0"/>
              <a:buNone/>
              <a:defRPr/>
            </a:pPr>
            <a:endParaRPr lang="en-US" altLang="en-US" sz="1950"/>
          </a:p>
          <a:p>
            <a:pPr eaLnBrk="1" hangingPunct="1">
              <a:spcBef>
                <a:spcPct val="0"/>
              </a:spcBef>
              <a:spcAft>
                <a:spcPts val="450"/>
              </a:spcAft>
              <a:buFont typeface="Arial" panose="020B0604020202020204" pitchFamily="34" charset="0"/>
              <a:buNone/>
              <a:defRPr/>
            </a:pPr>
            <a:endParaRPr lang="en-US" altLang="en-US" sz="1950"/>
          </a:p>
        </p:txBody>
      </p:sp>
      <p:sp>
        <p:nvSpPr>
          <p:cNvPr id="4" name="Title 5"/>
          <p:cNvSpPr txBox="1">
            <a:spLocks/>
          </p:cNvSpPr>
          <p:nvPr/>
        </p:nvSpPr>
        <p:spPr bwMode="auto">
          <a:xfrm>
            <a:off x="457200" y="946150"/>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Patronage: the spoils system</a:t>
            </a:r>
            <a:endParaRPr lang="en-US" sz="3000" b="1" dirty="0">
              <a:ea typeface="+mj-ea"/>
              <a:cs typeface="+mj-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Google Shape;90;p1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spcAft>
                <a:spcPct val="0"/>
              </a:spcAft>
              <a:buClr>
                <a:srgbClr val="000000"/>
              </a:buClr>
              <a:buFont typeface="Arial" panose="020B0604020202020204" pitchFamily="34" charset="0"/>
              <a:buNone/>
            </a:pPr>
            <a:fld id="{D7DE6C76-914A-4E2C-87E1-76D98F365EF6}" type="slidenum">
              <a:rPr lang="en-US" altLang="en-US" smtClean="0">
                <a:solidFill>
                  <a:srgbClr val="FFFFFF"/>
                </a:solidFill>
                <a:latin typeface="Quicksand" panose="020B0604020202020204" charset="0"/>
                <a:sym typeface="Quicksand" panose="020B0604020202020204" charset="0"/>
              </a:rPr>
              <a:pPr>
                <a:spcBef>
                  <a:spcPct val="0"/>
                </a:spcBef>
                <a:spcAft>
                  <a:spcPct val="0"/>
                </a:spcAft>
                <a:buClr>
                  <a:srgbClr val="000000"/>
                </a:buClr>
                <a:buFont typeface="Arial" panose="020B0604020202020204" pitchFamily="34" charset="0"/>
                <a:buNone/>
              </a:pPr>
              <a:t>7</a:t>
            </a:fld>
            <a:endParaRPr lang="en-US" altLang="en-US">
              <a:solidFill>
                <a:srgbClr val="FFFFFF"/>
              </a:solidFill>
              <a:latin typeface="Quicksand" panose="020B0604020202020204" charset="0"/>
              <a:sym typeface="Quicksand" panose="020B0604020202020204" charset="0"/>
            </a:endParaRPr>
          </a:p>
        </p:txBody>
      </p:sp>
      <p:sp>
        <p:nvSpPr>
          <p:cNvPr id="3" name="Content Placeholder 2"/>
          <p:cNvSpPr txBox="1">
            <a:spLocks/>
          </p:cNvSpPr>
          <p:nvPr/>
        </p:nvSpPr>
        <p:spPr bwMode="auto">
          <a:xfrm>
            <a:off x="727075" y="1912938"/>
            <a:ext cx="7851775"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spcAft>
                <a:spcPts val="900"/>
              </a:spcAft>
              <a:buFont typeface="Arial" panose="020B0604020202020204" pitchFamily="34" charset="0"/>
              <a:buNone/>
              <a:defRPr/>
            </a:pPr>
            <a:r>
              <a:rPr lang="en-US" altLang="en-US" sz="1875"/>
              <a:t>A movement emerged to challenge the spoils system and reform the practice of political appointment.</a:t>
            </a:r>
          </a:p>
          <a:p>
            <a:pPr eaLnBrk="1" hangingPunct="1">
              <a:spcBef>
                <a:spcPct val="0"/>
              </a:spcBef>
              <a:spcAft>
                <a:spcPts val="900"/>
              </a:spcAft>
              <a:buFont typeface="Arial" panose="020B0604020202020204" pitchFamily="34" charset="0"/>
              <a:buNone/>
              <a:defRPr/>
            </a:pPr>
            <a:r>
              <a:rPr lang="en-US" altLang="en-US" sz="1875"/>
              <a:t>President Rutherford B. Hayes adopted two reforms. The </a:t>
            </a:r>
            <a:r>
              <a:rPr lang="en-US" altLang="en-US" sz="1875" b="1"/>
              <a:t>new patronage rule</a:t>
            </a:r>
            <a:r>
              <a:rPr lang="en-US" altLang="en-US" sz="1875"/>
              <a:t> stated that a person appointed to an office could be dismissed only in the interest of efficient government operations, not for political reasons. Also, party leaders could have no official say in political appointments.</a:t>
            </a:r>
          </a:p>
          <a:p>
            <a:pPr eaLnBrk="1" hangingPunct="1">
              <a:spcBef>
                <a:spcPct val="0"/>
              </a:spcBef>
              <a:spcAft>
                <a:spcPts val="900"/>
              </a:spcAft>
              <a:buFont typeface="Arial" panose="020B0604020202020204" pitchFamily="34" charset="0"/>
              <a:buNone/>
              <a:defRPr/>
            </a:pPr>
            <a:r>
              <a:rPr lang="en-US" altLang="en-US" sz="1875"/>
              <a:t>After President Garfield’s assassination, President Chester Arthur ushered in a new wave of more powerful civil service reforms.</a:t>
            </a:r>
          </a:p>
          <a:p>
            <a:pPr eaLnBrk="1" hangingPunct="1">
              <a:spcBef>
                <a:spcPct val="0"/>
              </a:spcBef>
              <a:spcAft>
                <a:spcPts val="450"/>
              </a:spcAft>
              <a:buFont typeface="Arial" panose="020B0604020202020204" pitchFamily="34" charset="0"/>
              <a:buNone/>
              <a:defRPr/>
            </a:pPr>
            <a:endParaRPr lang="en-US" altLang="en-US" sz="1950"/>
          </a:p>
          <a:p>
            <a:pPr eaLnBrk="1" hangingPunct="1">
              <a:spcBef>
                <a:spcPct val="0"/>
              </a:spcBef>
              <a:spcAft>
                <a:spcPts val="450"/>
              </a:spcAft>
              <a:buFont typeface="Arial" panose="020B0604020202020204" pitchFamily="34" charset="0"/>
              <a:buNone/>
              <a:defRPr/>
            </a:pPr>
            <a:endParaRPr lang="en-US" altLang="en-US" sz="1950"/>
          </a:p>
        </p:txBody>
      </p:sp>
      <p:sp>
        <p:nvSpPr>
          <p:cNvPr id="4" name="Title 5"/>
          <p:cNvSpPr txBox="1">
            <a:spLocks/>
          </p:cNvSpPr>
          <p:nvPr/>
        </p:nvSpPr>
        <p:spPr bwMode="auto">
          <a:xfrm>
            <a:off x="457200" y="946150"/>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Civil service reforms </a:t>
            </a:r>
            <a:endParaRPr lang="en-US" sz="3000" b="1" dirty="0">
              <a:ea typeface="+mj-ea"/>
              <a:cs typeface="+mj-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Google Shape;90;p1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spcAft>
                <a:spcPct val="0"/>
              </a:spcAft>
              <a:buClr>
                <a:srgbClr val="000000"/>
              </a:buClr>
              <a:buFont typeface="Arial" panose="020B0604020202020204" pitchFamily="34" charset="0"/>
              <a:buNone/>
            </a:pPr>
            <a:fld id="{49D086E4-B6C8-4FEE-95FC-5ED22E709746}" type="slidenum">
              <a:rPr lang="en-US" altLang="en-US" smtClean="0">
                <a:solidFill>
                  <a:srgbClr val="FFFFFF"/>
                </a:solidFill>
                <a:latin typeface="Quicksand" panose="020B0604020202020204" charset="0"/>
                <a:sym typeface="Quicksand" panose="020B0604020202020204" charset="0"/>
              </a:rPr>
              <a:pPr>
                <a:spcBef>
                  <a:spcPct val="0"/>
                </a:spcBef>
                <a:spcAft>
                  <a:spcPct val="0"/>
                </a:spcAft>
                <a:buClr>
                  <a:srgbClr val="000000"/>
                </a:buClr>
                <a:buFont typeface="Arial" panose="020B0604020202020204" pitchFamily="34" charset="0"/>
                <a:buNone/>
              </a:pPr>
              <a:t>8</a:t>
            </a:fld>
            <a:endParaRPr lang="en-US" altLang="en-US">
              <a:solidFill>
                <a:srgbClr val="FFFFFF"/>
              </a:solidFill>
              <a:latin typeface="Quicksand" panose="020B0604020202020204" charset="0"/>
              <a:sym typeface="Quicksand" panose="020B0604020202020204" charset="0"/>
            </a:endParaRPr>
          </a:p>
        </p:txBody>
      </p:sp>
      <p:sp>
        <p:nvSpPr>
          <p:cNvPr id="3" name="Content Placeholder 2"/>
          <p:cNvSpPr txBox="1">
            <a:spLocks/>
          </p:cNvSpPr>
          <p:nvPr/>
        </p:nvSpPr>
        <p:spPr bwMode="auto">
          <a:xfrm>
            <a:off x="727075" y="1912938"/>
            <a:ext cx="7851775"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spcAft>
                <a:spcPts val="900"/>
              </a:spcAft>
              <a:buFont typeface="Arial" panose="020B0604020202020204" pitchFamily="34" charset="0"/>
              <a:buNone/>
              <a:defRPr/>
            </a:pPr>
            <a:r>
              <a:rPr lang="en-US" altLang="en-US" sz="1875"/>
              <a:t>The </a:t>
            </a:r>
            <a:r>
              <a:rPr lang="en-US" altLang="en-US" sz="1875" b="1"/>
              <a:t>Pendleton Civil Service Act</a:t>
            </a:r>
            <a:r>
              <a:rPr lang="en-US" altLang="en-US" sz="1875"/>
              <a:t>, the first significant piece of antipatronage legislation, created the </a:t>
            </a:r>
            <a:r>
              <a:rPr lang="en-US" altLang="en-US" sz="1875" b="1"/>
              <a:t>Civil Service Commission</a:t>
            </a:r>
            <a:r>
              <a:rPr lang="en-US" altLang="en-US" sz="1875"/>
              <a:t>. Fifteen percent of all government patronage jobs were set aside for appointments to be determined through a competitive civil service examination process. </a:t>
            </a:r>
          </a:p>
          <a:p>
            <a:pPr eaLnBrk="1" hangingPunct="1">
              <a:spcBef>
                <a:spcPct val="0"/>
              </a:spcBef>
              <a:spcAft>
                <a:spcPts val="900"/>
              </a:spcAft>
              <a:buFont typeface="Arial" panose="020B0604020202020204" pitchFamily="34" charset="0"/>
              <a:buNone/>
              <a:defRPr/>
            </a:pPr>
            <a:r>
              <a:rPr lang="en-US" altLang="en-US" sz="1875"/>
              <a:t>To prevent future presidents from undoing this reform, the law declared that they could enlarge the list but could not shrink it by moving a civil service job back to a patronage position. </a:t>
            </a:r>
          </a:p>
          <a:p>
            <a:pPr eaLnBrk="1" hangingPunct="1">
              <a:spcBef>
                <a:spcPct val="0"/>
              </a:spcBef>
              <a:spcAft>
                <a:spcPts val="900"/>
              </a:spcAft>
              <a:buFont typeface="Arial" panose="020B0604020202020204" pitchFamily="34" charset="0"/>
              <a:buNone/>
              <a:defRPr/>
            </a:pPr>
            <a:r>
              <a:rPr lang="en-US" altLang="en-US" sz="1875"/>
              <a:t>President Chester A. Arthur was also credited with beginning work on tariff reforms by creating the U.S. Tariff Commission in 1882, to investigate the propriety of increasingly high tariffs.</a:t>
            </a:r>
            <a:endParaRPr lang="en-US" altLang="en-US" sz="1950"/>
          </a:p>
          <a:p>
            <a:pPr eaLnBrk="1" hangingPunct="1">
              <a:spcBef>
                <a:spcPct val="0"/>
              </a:spcBef>
              <a:spcAft>
                <a:spcPts val="450"/>
              </a:spcAft>
              <a:buFont typeface="Arial" panose="020B0604020202020204" pitchFamily="34" charset="0"/>
              <a:buNone/>
              <a:defRPr/>
            </a:pPr>
            <a:endParaRPr lang="en-US" altLang="en-US" sz="1950"/>
          </a:p>
        </p:txBody>
      </p:sp>
      <p:sp>
        <p:nvSpPr>
          <p:cNvPr id="4" name="Title 5"/>
          <p:cNvSpPr txBox="1">
            <a:spLocks/>
          </p:cNvSpPr>
          <p:nvPr/>
        </p:nvSpPr>
        <p:spPr bwMode="auto">
          <a:xfrm>
            <a:off x="457200" y="946150"/>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A new wave of civil service reforms </a:t>
            </a:r>
            <a:endParaRPr lang="en-US" sz="3000" b="1" dirty="0">
              <a:ea typeface="+mj-ea"/>
              <a:cs typeface="+mj-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Google Shape;90;p1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spcAft>
                <a:spcPct val="0"/>
              </a:spcAft>
              <a:buClr>
                <a:srgbClr val="000000"/>
              </a:buClr>
              <a:buFont typeface="Arial" panose="020B0604020202020204" pitchFamily="34" charset="0"/>
              <a:buNone/>
            </a:pPr>
            <a:fld id="{115050EC-C336-4D39-84F3-2C102EE1B8A3}" type="slidenum">
              <a:rPr lang="en-US" altLang="en-US" smtClean="0">
                <a:solidFill>
                  <a:srgbClr val="FFFFFF"/>
                </a:solidFill>
                <a:latin typeface="Quicksand" panose="020B0604020202020204" charset="0"/>
                <a:sym typeface="Quicksand" panose="020B0604020202020204" charset="0"/>
              </a:rPr>
              <a:pPr>
                <a:spcBef>
                  <a:spcPct val="0"/>
                </a:spcBef>
                <a:spcAft>
                  <a:spcPct val="0"/>
                </a:spcAft>
                <a:buClr>
                  <a:srgbClr val="000000"/>
                </a:buClr>
                <a:buFont typeface="Arial" panose="020B0604020202020204" pitchFamily="34" charset="0"/>
                <a:buNone/>
              </a:pPr>
              <a:t>9</a:t>
            </a:fld>
            <a:endParaRPr lang="en-US" altLang="en-US">
              <a:solidFill>
                <a:srgbClr val="FFFFFF"/>
              </a:solidFill>
              <a:latin typeface="Quicksand" panose="020B0604020202020204" charset="0"/>
              <a:sym typeface="Quicksand" panose="020B0604020202020204" charset="0"/>
            </a:endParaRPr>
          </a:p>
        </p:txBody>
      </p:sp>
      <p:sp>
        <p:nvSpPr>
          <p:cNvPr id="3" name="Content Placeholder 2"/>
          <p:cNvSpPr txBox="1">
            <a:spLocks/>
          </p:cNvSpPr>
          <p:nvPr/>
        </p:nvSpPr>
        <p:spPr bwMode="auto">
          <a:xfrm>
            <a:off x="727075" y="1912938"/>
            <a:ext cx="7851775"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spcAft>
                <a:spcPts val="900"/>
              </a:spcAft>
              <a:buFont typeface="Arial" panose="020B0604020202020204" pitchFamily="34" charset="0"/>
              <a:buNone/>
              <a:defRPr/>
            </a:pPr>
            <a:r>
              <a:rPr lang="en-US" altLang="en-US" sz="1875"/>
              <a:t>The most relevant issue of the day for working-class Americans and farmers was the </a:t>
            </a:r>
            <a:r>
              <a:rPr lang="en-US" altLang="en-US" sz="1875" b="1"/>
              <a:t>nation’s monetary policy </a:t>
            </a:r>
            <a:r>
              <a:rPr lang="en-US" altLang="en-US" sz="1875"/>
              <a:t>and the ongoing debate of </a:t>
            </a:r>
            <a:r>
              <a:rPr lang="en-US" altLang="en-US" sz="1875" b="1"/>
              <a:t>gold vs. silver</a:t>
            </a:r>
            <a:r>
              <a:rPr lang="en-US" altLang="en-US" sz="1875"/>
              <a:t>. </a:t>
            </a:r>
          </a:p>
          <a:p>
            <a:pPr eaLnBrk="1" hangingPunct="1">
              <a:spcBef>
                <a:spcPct val="0"/>
              </a:spcBef>
              <a:spcAft>
                <a:spcPts val="900"/>
              </a:spcAft>
              <a:buFont typeface="Arial" panose="020B0604020202020204" pitchFamily="34" charset="0"/>
              <a:buNone/>
              <a:defRPr/>
            </a:pPr>
            <a:r>
              <a:rPr lang="en-US" altLang="en-US" sz="1875"/>
              <a:t>The </a:t>
            </a:r>
            <a:r>
              <a:rPr lang="en-US" altLang="en-US" sz="1875" b="1"/>
              <a:t>Sherman Silver Purchase Act </a:t>
            </a:r>
            <a:r>
              <a:rPr lang="en-US" altLang="en-US" sz="1875"/>
              <a:t>of 1890--which required the U.S. Treasury to mint over four million ounces of silver into coins each month to circulate cash into the economy, raise prices for farm foods, and help farmers pay off debt--was unsuccessful.</a:t>
            </a:r>
          </a:p>
          <a:p>
            <a:pPr eaLnBrk="1" hangingPunct="1">
              <a:spcBef>
                <a:spcPct val="0"/>
              </a:spcBef>
              <a:spcAft>
                <a:spcPts val="900"/>
              </a:spcAft>
              <a:buFont typeface="Arial" panose="020B0604020202020204" pitchFamily="34" charset="0"/>
              <a:buNone/>
              <a:defRPr/>
            </a:pPr>
            <a:r>
              <a:rPr lang="en-US" altLang="en-US" sz="1875"/>
              <a:t>The government remained committed to the gold standard, including the official demonetizing of silver in 1973. This stance benefited prominent businessmen engaged in foreign trade while forcing more farmers and working-class Americans into debt.</a:t>
            </a:r>
          </a:p>
        </p:txBody>
      </p:sp>
      <p:sp>
        <p:nvSpPr>
          <p:cNvPr id="4" name="Title 5"/>
          <p:cNvSpPr txBox="1">
            <a:spLocks/>
          </p:cNvSpPr>
          <p:nvPr/>
        </p:nvSpPr>
        <p:spPr bwMode="auto">
          <a:xfrm>
            <a:off x="457200" y="946150"/>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Monetary policies and the issue of gold vs. silver</a:t>
            </a:r>
            <a:endParaRPr lang="en-US" sz="3000" b="1" dirty="0">
              <a:ea typeface="+mj-ea"/>
              <a:cs typeface="+mj-cs"/>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2708</TotalTime>
  <Words>1449</Words>
  <Application>Microsoft Office PowerPoint</Application>
  <PresentationFormat>On-screen Show (4:3)</PresentationFormat>
  <Paragraphs>98</Paragraphs>
  <Slides>15</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Quicksand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American Government</dc:title>
  <dc:creator>Fratz, Lindsey</dc:creator>
  <cp:lastModifiedBy>Lang, Jennifer R.</cp:lastModifiedBy>
  <cp:revision>139</cp:revision>
  <cp:lastPrinted>2018-01-31T01:50:56Z</cp:lastPrinted>
  <dcterms:modified xsi:type="dcterms:W3CDTF">2022-05-26T17:10:41Z</dcterms:modified>
</cp:coreProperties>
</file>