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55" r:id="rId1"/>
  </p:sldMasterIdLst>
  <p:notesMasterIdLst>
    <p:notesMasterId r:id="rId52"/>
  </p:notesMasterIdLst>
  <p:sldIdLst>
    <p:sldId id="256" r:id="rId2"/>
    <p:sldId id="293" r:id="rId3"/>
    <p:sldId id="257" r:id="rId4"/>
    <p:sldId id="296" r:id="rId5"/>
    <p:sldId id="258" r:id="rId6"/>
    <p:sldId id="259" r:id="rId7"/>
    <p:sldId id="294" r:id="rId8"/>
    <p:sldId id="285" r:id="rId9"/>
    <p:sldId id="286" r:id="rId10"/>
    <p:sldId id="287" r:id="rId11"/>
    <p:sldId id="261" r:id="rId12"/>
    <p:sldId id="262" r:id="rId13"/>
    <p:sldId id="289" r:id="rId14"/>
    <p:sldId id="263" r:id="rId15"/>
    <p:sldId id="290" r:id="rId16"/>
    <p:sldId id="291" r:id="rId17"/>
    <p:sldId id="295" r:id="rId18"/>
    <p:sldId id="264" r:id="rId19"/>
    <p:sldId id="265" r:id="rId20"/>
    <p:sldId id="266" r:id="rId21"/>
    <p:sldId id="267" r:id="rId22"/>
    <p:sldId id="268" r:id="rId23"/>
    <p:sldId id="269" r:id="rId24"/>
    <p:sldId id="299" r:id="rId25"/>
    <p:sldId id="270" r:id="rId26"/>
    <p:sldId id="271" r:id="rId27"/>
    <p:sldId id="300" r:id="rId28"/>
    <p:sldId id="272" r:id="rId29"/>
    <p:sldId id="273" r:id="rId30"/>
    <p:sldId id="274" r:id="rId31"/>
    <p:sldId id="275" r:id="rId32"/>
    <p:sldId id="276" r:id="rId33"/>
    <p:sldId id="277" r:id="rId34"/>
    <p:sldId id="302" r:id="rId35"/>
    <p:sldId id="280" r:id="rId36"/>
    <p:sldId id="301" r:id="rId37"/>
    <p:sldId id="278" r:id="rId38"/>
    <p:sldId id="298" r:id="rId39"/>
    <p:sldId id="279" r:id="rId40"/>
    <p:sldId id="297" r:id="rId41"/>
    <p:sldId id="281" r:id="rId42"/>
    <p:sldId id="292" r:id="rId43"/>
    <p:sldId id="282" r:id="rId44"/>
    <p:sldId id="283" r:id="rId45"/>
    <p:sldId id="303" r:id="rId46"/>
    <p:sldId id="305" r:id="rId47"/>
    <p:sldId id="304" r:id="rId48"/>
    <p:sldId id="306" r:id="rId49"/>
    <p:sldId id="307" r:id="rId50"/>
    <p:sldId id="284"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4"/>
  </p:normalViewPr>
  <p:slideViewPr>
    <p:cSldViewPr>
      <p:cViewPr>
        <p:scale>
          <a:sx n="111" d="100"/>
          <a:sy n="111" d="100"/>
        </p:scale>
        <p:origin x="168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B98D5C2-4A14-9359-F79A-C70D91B5C2F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80" charset="-128"/>
                <a:cs typeface="+mn-cs"/>
              </a:defRPr>
            </a:lvl1pPr>
          </a:lstStyle>
          <a:p>
            <a:pPr>
              <a:defRPr/>
            </a:pPr>
            <a:endParaRPr lang="en-US"/>
          </a:p>
        </p:txBody>
      </p:sp>
      <p:sp>
        <p:nvSpPr>
          <p:cNvPr id="45059" name="Rectangle 3">
            <a:extLst>
              <a:ext uri="{FF2B5EF4-FFF2-40B4-BE49-F238E27FC236}">
                <a16:creationId xmlns:a16="http://schemas.microsoft.com/office/drawing/2014/main" id="{44BDAAE5-97F5-46A4-323A-F0B6C18B58D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cs typeface="+mn-cs"/>
              </a:defRPr>
            </a:lvl1pPr>
          </a:lstStyle>
          <a:p>
            <a:pPr>
              <a:defRPr/>
            </a:pPr>
            <a:endParaRPr lang="en-US"/>
          </a:p>
        </p:txBody>
      </p:sp>
      <p:sp>
        <p:nvSpPr>
          <p:cNvPr id="19460" name="Rectangle 4">
            <a:extLst>
              <a:ext uri="{FF2B5EF4-FFF2-40B4-BE49-F238E27FC236}">
                <a16:creationId xmlns:a16="http://schemas.microsoft.com/office/drawing/2014/main" id="{ED38CD9B-525A-530E-4188-04C01209E3E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a:extLst>
              <a:ext uri="{FF2B5EF4-FFF2-40B4-BE49-F238E27FC236}">
                <a16:creationId xmlns:a16="http://schemas.microsoft.com/office/drawing/2014/main" id="{1A0DF2B0-4944-EA85-E5E8-F4482F4B906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3E9EFDA7-FE6D-2BD9-5C09-3227E429C43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80" charset="-128"/>
                <a:cs typeface="+mn-cs"/>
              </a:defRPr>
            </a:lvl1pPr>
          </a:lstStyle>
          <a:p>
            <a:pPr>
              <a:defRPr/>
            </a:pPr>
            <a:endParaRPr lang="en-US"/>
          </a:p>
        </p:txBody>
      </p:sp>
      <p:sp>
        <p:nvSpPr>
          <p:cNvPr id="45063" name="Rectangle 7">
            <a:extLst>
              <a:ext uri="{FF2B5EF4-FFF2-40B4-BE49-F238E27FC236}">
                <a16:creationId xmlns:a16="http://schemas.microsoft.com/office/drawing/2014/main" id="{5F27B811-A606-5B82-493C-78E12CE7636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DB42781-7861-D747-8A37-D28BFE9AFF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6205E7F-8238-1AF1-5A9E-8A6470E4DF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4ADBBF-134B-3144-9636-4532026FFD8D}" type="slidenum">
              <a:rPr lang="en-US" altLang="en-US" sz="1200"/>
              <a:pPr/>
              <a:t>1</a:t>
            </a:fld>
            <a:endParaRPr lang="en-US" altLang="en-US" sz="1200"/>
          </a:p>
        </p:txBody>
      </p:sp>
      <p:sp>
        <p:nvSpPr>
          <p:cNvPr id="21506" name="Rectangle 2">
            <a:extLst>
              <a:ext uri="{FF2B5EF4-FFF2-40B4-BE49-F238E27FC236}">
                <a16:creationId xmlns:a16="http://schemas.microsoft.com/office/drawing/2014/main" id="{D7F24AAC-489E-B0DB-C139-0256D53DF8CE}"/>
              </a:ext>
            </a:extLst>
          </p:cNvPr>
          <p:cNvSpPr>
            <a:spLocks noChangeArrowheads="1" noTextEdit="1"/>
          </p:cNvSpPr>
          <p:nvPr>
            <p:ph type="sldImg"/>
          </p:nvPr>
        </p:nvSpPr>
        <p:spPr>
          <a:ln/>
        </p:spPr>
      </p:sp>
      <p:sp>
        <p:nvSpPr>
          <p:cNvPr id="21507" name="Rectangle 3">
            <a:extLst>
              <a:ext uri="{FF2B5EF4-FFF2-40B4-BE49-F238E27FC236}">
                <a16:creationId xmlns:a16="http://schemas.microsoft.com/office/drawing/2014/main" id="{793E6420-2E3C-7106-35C9-3D587828A7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9D46462F-52A2-AD32-A9C5-2F5ECEB4B4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52C31B-CB19-2545-BA75-EAB7AD06672B}" type="slidenum">
              <a:rPr lang="en-US" altLang="en-US" sz="1200"/>
              <a:pPr/>
              <a:t>13</a:t>
            </a:fld>
            <a:endParaRPr lang="en-US" altLang="en-US" sz="1200"/>
          </a:p>
        </p:txBody>
      </p:sp>
      <p:sp>
        <p:nvSpPr>
          <p:cNvPr id="39938" name="Rectangle 2">
            <a:extLst>
              <a:ext uri="{FF2B5EF4-FFF2-40B4-BE49-F238E27FC236}">
                <a16:creationId xmlns:a16="http://schemas.microsoft.com/office/drawing/2014/main" id="{D03AAE73-DE32-A872-2228-7A33D01EAB30}"/>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C6A05D59-A2AA-BF09-F56C-BD6E78403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Sistine Chapel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9CDDD336-DDED-3478-DB0C-5E13F67C8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38F2E1-985E-9341-9980-21E3EACC60C0}" type="slidenum">
              <a:rPr lang="en-US" altLang="en-US" sz="1200"/>
              <a:pPr/>
              <a:t>14</a:t>
            </a:fld>
            <a:endParaRPr lang="en-US" altLang="en-US" sz="1200"/>
          </a:p>
        </p:txBody>
      </p:sp>
      <p:sp>
        <p:nvSpPr>
          <p:cNvPr id="41986" name="Rectangle 2">
            <a:extLst>
              <a:ext uri="{FF2B5EF4-FFF2-40B4-BE49-F238E27FC236}">
                <a16:creationId xmlns:a16="http://schemas.microsoft.com/office/drawing/2014/main" id="{6087414C-500F-A68E-8FC8-BD1531957E20}"/>
              </a:ext>
            </a:extLst>
          </p:cNvPr>
          <p:cNvSpPr>
            <a:spLocks noChangeArrowheads="1" noTextEdit="1"/>
          </p:cNvSpPr>
          <p:nvPr>
            <p:ph type="sldImg"/>
          </p:nvPr>
        </p:nvSpPr>
        <p:spPr>
          <a:ln/>
        </p:spPr>
      </p:sp>
      <p:sp>
        <p:nvSpPr>
          <p:cNvPr id="41987" name="Rectangle 3">
            <a:extLst>
              <a:ext uri="{FF2B5EF4-FFF2-40B4-BE49-F238E27FC236}">
                <a16:creationId xmlns:a16="http://schemas.microsoft.com/office/drawing/2014/main" id="{604C2099-40D7-9C5D-231A-C082D0E5A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323257F4-8845-B74A-8912-3DC3C1AA2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6BADDC-E215-5E43-B6DE-662CABFC8C41}" type="slidenum">
              <a:rPr lang="en-US" altLang="en-US" sz="1200"/>
              <a:pPr/>
              <a:t>15</a:t>
            </a:fld>
            <a:endParaRPr lang="en-US" altLang="en-US" sz="1200"/>
          </a:p>
        </p:txBody>
      </p:sp>
      <p:sp>
        <p:nvSpPr>
          <p:cNvPr id="44034" name="Rectangle 2">
            <a:extLst>
              <a:ext uri="{FF2B5EF4-FFF2-40B4-BE49-F238E27FC236}">
                <a16:creationId xmlns:a16="http://schemas.microsoft.com/office/drawing/2014/main" id="{05ABFD72-4B05-F3F7-F07C-F81B73F9CAE0}"/>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0BA16BFF-E371-4632-3868-612B9438B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Mona Lisa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8A519F73-58B4-5744-94BB-62890F3B6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45E342-7EA4-8C44-B5C9-E493BB9BCDE1}" type="slidenum">
              <a:rPr lang="en-US" altLang="en-US" sz="1200"/>
              <a:pPr/>
              <a:t>16</a:t>
            </a:fld>
            <a:endParaRPr lang="en-US" altLang="en-US" sz="1200"/>
          </a:p>
        </p:txBody>
      </p:sp>
      <p:sp>
        <p:nvSpPr>
          <p:cNvPr id="46082" name="Rectangle 2">
            <a:extLst>
              <a:ext uri="{FF2B5EF4-FFF2-40B4-BE49-F238E27FC236}">
                <a16:creationId xmlns:a16="http://schemas.microsoft.com/office/drawing/2014/main" id="{281F2A79-BF68-A56C-06ED-2229BE495768}"/>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E3B3DB56-2B8B-BC5B-F330-86D94B671D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 Last Supper / Vitruvian Man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1F57AF3-04F2-0706-C2C7-4C0CEDCEB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2F3870-FEE6-FA46-AFC2-B92935FF183B}" type="slidenum">
              <a:rPr lang="en-US" altLang="en-US" sz="1200"/>
              <a:pPr/>
              <a:t>18</a:t>
            </a:fld>
            <a:endParaRPr lang="en-US" altLang="en-US" sz="1200"/>
          </a:p>
        </p:txBody>
      </p:sp>
      <p:sp>
        <p:nvSpPr>
          <p:cNvPr id="48130" name="Rectangle 2">
            <a:extLst>
              <a:ext uri="{FF2B5EF4-FFF2-40B4-BE49-F238E27FC236}">
                <a16:creationId xmlns:a16="http://schemas.microsoft.com/office/drawing/2014/main" id="{DBE80635-6694-902A-AE73-8B2FB9E81960}"/>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52B7D05A-E08A-989F-E510-9180506B82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DD8C9EB5-E2D9-02A2-126D-4CBC5492A0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D1ACFC-29F0-914F-8148-E3C8CD088A23}" type="slidenum">
              <a:rPr lang="en-US" altLang="en-US" sz="1200"/>
              <a:pPr/>
              <a:t>19</a:t>
            </a:fld>
            <a:endParaRPr lang="en-US" altLang="en-US" sz="1200"/>
          </a:p>
        </p:txBody>
      </p:sp>
      <p:sp>
        <p:nvSpPr>
          <p:cNvPr id="50178" name="Rectangle 2">
            <a:extLst>
              <a:ext uri="{FF2B5EF4-FFF2-40B4-BE49-F238E27FC236}">
                <a16:creationId xmlns:a16="http://schemas.microsoft.com/office/drawing/2014/main" id="{D17ED70B-FBCC-DC19-FA8C-3D57B1CD9D09}"/>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220F2113-CBD5-1F3D-25BD-1ED962375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36E84287-614E-308D-0215-3802A56652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FD2FF4-4F87-0747-BBB6-A80C573D45D8}" type="slidenum">
              <a:rPr lang="en-US" altLang="en-US" sz="1200"/>
              <a:pPr/>
              <a:t>20</a:t>
            </a:fld>
            <a:endParaRPr lang="en-US" altLang="en-US" sz="1200"/>
          </a:p>
        </p:txBody>
      </p:sp>
      <p:sp>
        <p:nvSpPr>
          <p:cNvPr id="52226" name="Rectangle 2">
            <a:extLst>
              <a:ext uri="{FF2B5EF4-FFF2-40B4-BE49-F238E27FC236}">
                <a16:creationId xmlns:a16="http://schemas.microsoft.com/office/drawing/2014/main" id="{3B9132AA-9935-4102-D760-C3FAD2236BB9}"/>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1D27E4FB-8BBA-9AFB-44C2-0C4C947498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DD25BFF4-68AE-A476-E6ED-682B9251E1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6C836B-9228-894C-B798-59DAEDEF9055}" type="slidenum">
              <a:rPr lang="en-US" altLang="en-US" sz="1200"/>
              <a:pPr/>
              <a:t>21</a:t>
            </a:fld>
            <a:endParaRPr lang="en-US" altLang="en-US" sz="1200"/>
          </a:p>
        </p:txBody>
      </p:sp>
      <p:sp>
        <p:nvSpPr>
          <p:cNvPr id="54274" name="Rectangle 2">
            <a:extLst>
              <a:ext uri="{FF2B5EF4-FFF2-40B4-BE49-F238E27FC236}">
                <a16:creationId xmlns:a16="http://schemas.microsoft.com/office/drawing/2014/main" id="{C7644BD8-26EB-C7BC-5C88-8F40011FCFC6}"/>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75141EFB-DCA3-4B0F-6C42-44342149C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C7215D59-ACB1-E1EF-BA42-49208DD62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4062EF-4466-3B4B-B995-4ED2D04F864C}" type="slidenum">
              <a:rPr lang="en-US" altLang="en-US" sz="1200"/>
              <a:pPr/>
              <a:t>22</a:t>
            </a:fld>
            <a:endParaRPr lang="en-US" altLang="en-US" sz="1200"/>
          </a:p>
        </p:txBody>
      </p:sp>
      <p:sp>
        <p:nvSpPr>
          <p:cNvPr id="56322" name="Rectangle 2">
            <a:extLst>
              <a:ext uri="{FF2B5EF4-FFF2-40B4-BE49-F238E27FC236}">
                <a16:creationId xmlns:a16="http://schemas.microsoft.com/office/drawing/2014/main" id="{43691A00-FD36-2C70-7CD9-8EE104C3BED2}"/>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D3A72452-F22C-9E97-978D-2A668A7AA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590756D-40CF-0FDE-93C5-07700EC2A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A8F5F2-92E6-E040-B347-976168AB2458}" type="slidenum">
              <a:rPr lang="en-US" altLang="en-US" sz="1200"/>
              <a:pPr/>
              <a:t>23</a:t>
            </a:fld>
            <a:endParaRPr lang="en-US" altLang="en-US" sz="1200"/>
          </a:p>
        </p:txBody>
      </p:sp>
      <p:sp>
        <p:nvSpPr>
          <p:cNvPr id="58370" name="Rectangle 2">
            <a:extLst>
              <a:ext uri="{FF2B5EF4-FFF2-40B4-BE49-F238E27FC236}">
                <a16:creationId xmlns:a16="http://schemas.microsoft.com/office/drawing/2014/main" id="{A407C7EE-DFC3-5BAA-2AC1-55D6E20E9F7A}"/>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74C45651-AD04-DF36-3356-C693BEE290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74EBB26E-E6C3-C1FA-9D20-FDEF13B2C6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0E0CF0-2D41-864F-8A22-C2657AA0707B}" type="slidenum">
              <a:rPr lang="en-US" altLang="en-US" sz="1200"/>
              <a:pPr/>
              <a:t>3</a:t>
            </a:fld>
            <a:endParaRPr lang="en-US" altLang="en-US" sz="1200"/>
          </a:p>
        </p:txBody>
      </p:sp>
      <p:sp>
        <p:nvSpPr>
          <p:cNvPr id="23554" name="Rectangle 2">
            <a:extLst>
              <a:ext uri="{FF2B5EF4-FFF2-40B4-BE49-F238E27FC236}">
                <a16:creationId xmlns:a16="http://schemas.microsoft.com/office/drawing/2014/main" id="{0FFC4F99-E22C-AA63-D80E-7DEA1D363EE9}"/>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32B14B7C-A49B-D0A1-D106-ECCC4C81C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E993825F-2663-4F31-C5EA-5DE35E6436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08D098-C3FD-D44E-BC72-93D3A7EF4A7B}" type="slidenum">
              <a:rPr lang="en-US" altLang="en-US" sz="1200"/>
              <a:pPr/>
              <a:t>25</a:t>
            </a:fld>
            <a:endParaRPr lang="en-US" altLang="en-US" sz="1200"/>
          </a:p>
        </p:txBody>
      </p:sp>
      <p:sp>
        <p:nvSpPr>
          <p:cNvPr id="60418" name="Rectangle 2">
            <a:extLst>
              <a:ext uri="{FF2B5EF4-FFF2-40B4-BE49-F238E27FC236}">
                <a16:creationId xmlns:a16="http://schemas.microsoft.com/office/drawing/2014/main" id="{BDD0F32D-E6ED-C2B6-BB49-D5F4057F8F78}"/>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75BF0258-0405-F5CE-986E-637263935E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B1167E12-316C-744D-B8C0-5CB2ED0010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DC4B40-AA13-1948-93BC-6F4504DFDEB3}" type="slidenum">
              <a:rPr lang="en-US" altLang="en-US" sz="1200"/>
              <a:pPr/>
              <a:t>26</a:t>
            </a:fld>
            <a:endParaRPr lang="en-US" altLang="en-US" sz="1200"/>
          </a:p>
        </p:txBody>
      </p:sp>
      <p:sp>
        <p:nvSpPr>
          <p:cNvPr id="62466" name="Rectangle 2">
            <a:extLst>
              <a:ext uri="{FF2B5EF4-FFF2-40B4-BE49-F238E27FC236}">
                <a16:creationId xmlns:a16="http://schemas.microsoft.com/office/drawing/2014/main" id="{7FBF9820-759D-D1B0-5FA9-B867A4278684}"/>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D318C8AD-E1AA-568A-EC8D-1753FC89C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70EFE9F6-4E33-9FF3-B708-F075B2D33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95305E-EE9A-8B4B-9D74-1B366B30F8AD}" type="slidenum">
              <a:rPr lang="en-US" altLang="en-US" sz="1200"/>
              <a:pPr/>
              <a:t>28</a:t>
            </a:fld>
            <a:endParaRPr lang="en-US" altLang="en-US" sz="1200"/>
          </a:p>
        </p:txBody>
      </p:sp>
      <p:sp>
        <p:nvSpPr>
          <p:cNvPr id="64514" name="Rectangle 2">
            <a:extLst>
              <a:ext uri="{FF2B5EF4-FFF2-40B4-BE49-F238E27FC236}">
                <a16:creationId xmlns:a16="http://schemas.microsoft.com/office/drawing/2014/main" id="{7417B5CF-2720-D88D-7821-68F54BE9E8A9}"/>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B8F07321-6171-4A56-92B5-6C0D3222E4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4405EE8-F78F-72BF-AACA-B8C6C916D3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C42C9D-0226-BD46-AE8A-E18C4B63059E}" type="slidenum">
              <a:rPr lang="en-US" altLang="en-US" sz="1200"/>
              <a:pPr/>
              <a:t>29</a:t>
            </a:fld>
            <a:endParaRPr lang="en-US" altLang="en-US" sz="1200"/>
          </a:p>
        </p:txBody>
      </p:sp>
      <p:sp>
        <p:nvSpPr>
          <p:cNvPr id="66562" name="Rectangle 2">
            <a:extLst>
              <a:ext uri="{FF2B5EF4-FFF2-40B4-BE49-F238E27FC236}">
                <a16:creationId xmlns:a16="http://schemas.microsoft.com/office/drawing/2014/main" id="{F3F9CD3A-A2EB-E2D2-495F-37139C9337A3}"/>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6E0A2AF9-71E7-230D-BF06-1C00770AF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F88BB739-FD53-28C2-BCFB-C7CFC7AC5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F66F19-2317-1544-8FC8-9449B18A3DA9}" type="slidenum">
              <a:rPr lang="en-US" altLang="en-US" sz="1200"/>
              <a:pPr/>
              <a:t>30</a:t>
            </a:fld>
            <a:endParaRPr lang="en-US" altLang="en-US" sz="1200"/>
          </a:p>
        </p:txBody>
      </p:sp>
      <p:sp>
        <p:nvSpPr>
          <p:cNvPr id="68610" name="Rectangle 2">
            <a:extLst>
              <a:ext uri="{FF2B5EF4-FFF2-40B4-BE49-F238E27FC236}">
                <a16:creationId xmlns:a16="http://schemas.microsoft.com/office/drawing/2014/main" id="{886E58B8-792E-57EE-B23E-41B5DC29DA0D}"/>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A39AFADF-65F1-A49C-EB54-B41C97B8A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8311527A-36F2-E168-E46B-A0B30E479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F06410-E48C-1948-BD31-B38E350D40D7}" type="slidenum">
              <a:rPr lang="en-US" altLang="en-US" sz="1200"/>
              <a:pPr/>
              <a:t>31</a:t>
            </a:fld>
            <a:endParaRPr lang="en-US" altLang="en-US" sz="1200"/>
          </a:p>
        </p:txBody>
      </p:sp>
      <p:sp>
        <p:nvSpPr>
          <p:cNvPr id="70658" name="Rectangle 2">
            <a:extLst>
              <a:ext uri="{FF2B5EF4-FFF2-40B4-BE49-F238E27FC236}">
                <a16:creationId xmlns:a16="http://schemas.microsoft.com/office/drawing/2014/main" id="{B416DCF5-38F5-98DD-7C30-CF544ED42EBA}"/>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B1A5D2F4-4F7B-DC80-1E82-6F7BEA17E8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85900BDB-2A25-45DF-8600-2529F252AD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1C7A2C-D63E-D847-B367-B1E4ED831194}" type="slidenum">
              <a:rPr lang="en-US" altLang="en-US" sz="1200"/>
              <a:pPr/>
              <a:t>32</a:t>
            </a:fld>
            <a:endParaRPr lang="en-US" altLang="en-US" sz="1200"/>
          </a:p>
        </p:txBody>
      </p:sp>
      <p:sp>
        <p:nvSpPr>
          <p:cNvPr id="72706" name="Rectangle 2">
            <a:extLst>
              <a:ext uri="{FF2B5EF4-FFF2-40B4-BE49-F238E27FC236}">
                <a16:creationId xmlns:a16="http://schemas.microsoft.com/office/drawing/2014/main" id="{8673B584-8E67-E80F-532A-13576EE56A19}"/>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F301B5B8-8D61-F731-7252-129B78EAC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2E50E01C-A8E8-1C8F-BC22-F05704329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C4AF68-D47C-ED49-9F71-E0F4FACE22F0}" type="slidenum">
              <a:rPr lang="en-US" altLang="en-US" sz="1200"/>
              <a:pPr/>
              <a:t>33</a:t>
            </a:fld>
            <a:endParaRPr lang="en-US" altLang="en-US" sz="1200"/>
          </a:p>
        </p:txBody>
      </p:sp>
      <p:sp>
        <p:nvSpPr>
          <p:cNvPr id="74754" name="Rectangle 2">
            <a:extLst>
              <a:ext uri="{FF2B5EF4-FFF2-40B4-BE49-F238E27FC236}">
                <a16:creationId xmlns:a16="http://schemas.microsoft.com/office/drawing/2014/main" id="{BED9E8C9-0426-9D62-7CB0-37C758B2C323}"/>
              </a:ext>
            </a:extLst>
          </p:cNvPr>
          <p:cNvSpPr>
            <a:spLocks noChangeArrowheads="1" noTextEdit="1"/>
          </p:cNvSpPr>
          <p:nvPr>
            <p:ph type="sldImg"/>
          </p:nvPr>
        </p:nvSpPr>
        <p:spPr>
          <a:ln/>
        </p:spPr>
      </p:sp>
      <p:sp>
        <p:nvSpPr>
          <p:cNvPr id="74755" name="Rectangle 3">
            <a:extLst>
              <a:ext uri="{FF2B5EF4-FFF2-40B4-BE49-F238E27FC236}">
                <a16:creationId xmlns:a16="http://schemas.microsoft.com/office/drawing/2014/main" id="{6822D933-B802-FC95-B6D3-F44459B04D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F5973D0B-C13B-D401-C75D-041C6CFEB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875FD4-EEF4-274B-816E-68EA31361061}" type="slidenum">
              <a:rPr lang="en-US" altLang="en-US" sz="1200"/>
              <a:pPr/>
              <a:t>35</a:t>
            </a:fld>
            <a:endParaRPr lang="en-US" altLang="en-US" sz="1200"/>
          </a:p>
        </p:txBody>
      </p:sp>
      <p:sp>
        <p:nvSpPr>
          <p:cNvPr id="80898" name="Rectangle 2">
            <a:extLst>
              <a:ext uri="{FF2B5EF4-FFF2-40B4-BE49-F238E27FC236}">
                <a16:creationId xmlns:a16="http://schemas.microsoft.com/office/drawing/2014/main" id="{5B049F82-9958-5856-4604-1B81F6CDA444}"/>
              </a:ext>
            </a:extLst>
          </p:cNvPr>
          <p:cNvSpPr>
            <a:spLocks noChangeArrowheads="1" noTextEdit="1"/>
          </p:cNvSpPr>
          <p:nvPr>
            <p:ph type="sldImg"/>
          </p:nvPr>
        </p:nvSpPr>
        <p:spPr>
          <a:ln/>
        </p:spPr>
      </p:sp>
      <p:sp>
        <p:nvSpPr>
          <p:cNvPr id="80899" name="Rectangle 3">
            <a:extLst>
              <a:ext uri="{FF2B5EF4-FFF2-40B4-BE49-F238E27FC236}">
                <a16:creationId xmlns:a16="http://schemas.microsoft.com/office/drawing/2014/main" id="{722968F3-A6F7-31ED-71D2-1E42D7303D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081E4325-3709-132E-2F56-1E4C6A1D3F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37C1D7-BC77-8442-8ADD-16EF50228DC4}" type="slidenum">
              <a:rPr lang="en-US" altLang="en-US" sz="1200"/>
              <a:pPr/>
              <a:t>37</a:t>
            </a:fld>
            <a:endParaRPr lang="en-US" altLang="en-US" sz="1200"/>
          </a:p>
        </p:txBody>
      </p:sp>
      <p:sp>
        <p:nvSpPr>
          <p:cNvPr id="76802" name="Rectangle 2">
            <a:extLst>
              <a:ext uri="{FF2B5EF4-FFF2-40B4-BE49-F238E27FC236}">
                <a16:creationId xmlns:a16="http://schemas.microsoft.com/office/drawing/2014/main" id="{5AF496C9-0535-2761-829F-FA72CDDE9B07}"/>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862E792A-CCD3-622D-57AD-B19F1BD97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AC2E2869-9607-7601-0045-AD0F1E151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F8B263-B5DF-7743-83AB-A25E6DBF98D9}" type="slidenum">
              <a:rPr lang="en-US" altLang="en-US" sz="1200"/>
              <a:pPr/>
              <a:t>5</a:t>
            </a:fld>
            <a:endParaRPr lang="en-US" altLang="en-US" sz="1200"/>
          </a:p>
        </p:txBody>
      </p:sp>
      <p:sp>
        <p:nvSpPr>
          <p:cNvPr id="25602" name="Rectangle 2">
            <a:extLst>
              <a:ext uri="{FF2B5EF4-FFF2-40B4-BE49-F238E27FC236}">
                <a16:creationId xmlns:a16="http://schemas.microsoft.com/office/drawing/2014/main" id="{E8760256-B8AF-7722-C019-BFC17EE7E093}"/>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D48F87C2-8E02-8D69-F241-6F1D03513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D3E46185-5F89-355A-98A2-3A075C093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C69084-1853-0344-B290-D0BCE2108933}" type="slidenum">
              <a:rPr lang="en-US" altLang="en-US" sz="1200"/>
              <a:pPr/>
              <a:t>39</a:t>
            </a:fld>
            <a:endParaRPr lang="en-US" altLang="en-US" sz="1200"/>
          </a:p>
        </p:txBody>
      </p:sp>
      <p:sp>
        <p:nvSpPr>
          <p:cNvPr id="78850" name="Rectangle 2">
            <a:extLst>
              <a:ext uri="{FF2B5EF4-FFF2-40B4-BE49-F238E27FC236}">
                <a16:creationId xmlns:a16="http://schemas.microsoft.com/office/drawing/2014/main" id="{C2E35874-52AB-2BAD-B4A5-8A7F73D6452C}"/>
              </a:ext>
            </a:extLst>
          </p:cNvPr>
          <p:cNvSpPr>
            <a:spLocks noChangeArrowheads="1" noTextEdit="1"/>
          </p:cNvSpPr>
          <p:nvPr>
            <p:ph type="sldImg"/>
          </p:nvPr>
        </p:nvSpPr>
        <p:spPr>
          <a:ln/>
        </p:spPr>
      </p:sp>
      <p:sp>
        <p:nvSpPr>
          <p:cNvPr id="78851" name="Rectangle 3">
            <a:extLst>
              <a:ext uri="{FF2B5EF4-FFF2-40B4-BE49-F238E27FC236}">
                <a16:creationId xmlns:a16="http://schemas.microsoft.com/office/drawing/2014/main" id="{1DF22BAD-FA48-D4D1-9064-88C19287F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D324C086-86CB-E2DE-C381-89E8E189C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36D23D-F9D1-CF4B-A8D0-CF72030C1BC3}" type="slidenum">
              <a:rPr lang="en-US" altLang="en-US" sz="1200"/>
              <a:pPr/>
              <a:t>41</a:t>
            </a:fld>
            <a:endParaRPr lang="en-US" altLang="en-US" sz="1200"/>
          </a:p>
        </p:txBody>
      </p:sp>
      <p:sp>
        <p:nvSpPr>
          <p:cNvPr id="82946" name="Rectangle 2">
            <a:extLst>
              <a:ext uri="{FF2B5EF4-FFF2-40B4-BE49-F238E27FC236}">
                <a16:creationId xmlns:a16="http://schemas.microsoft.com/office/drawing/2014/main" id="{86698BAD-C4FF-777B-108F-D5683162C288}"/>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2389203A-84A9-B3B3-614F-CA574A265C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FE49D39-79B2-789F-31FF-51211A669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6904D3-7DFA-B041-9E78-FD9B189F9AEA}" type="slidenum">
              <a:rPr lang="en-US" altLang="en-US" sz="1200"/>
              <a:pPr/>
              <a:t>42</a:t>
            </a:fld>
            <a:endParaRPr lang="en-US" altLang="en-US" sz="1200"/>
          </a:p>
        </p:txBody>
      </p:sp>
      <p:sp>
        <p:nvSpPr>
          <p:cNvPr id="84994" name="Rectangle 2">
            <a:extLst>
              <a:ext uri="{FF2B5EF4-FFF2-40B4-BE49-F238E27FC236}">
                <a16:creationId xmlns:a16="http://schemas.microsoft.com/office/drawing/2014/main" id="{93CF544E-A755-6F5C-D4F8-FFE6F3F13B6F}"/>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E89E84B4-9A43-46E0-E7DF-C67CAF1BA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D6BEBF74-0F42-A13F-D919-256AE5C96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3E8F34-6609-184F-9C12-551FC99407A2}" type="slidenum">
              <a:rPr lang="en-US" altLang="en-US" sz="1200"/>
              <a:pPr/>
              <a:t>43</a:t>
            </a:fld>
            <a:endParaRPr lang="en-US" altLang="en-US" sz="1200"/>
          </a:p>
        </p:txBody>
      </p:sp>
      <p:sp>
        <p:nvSpPr>
          <p:cNvPr id="87042" name="Rectangle 2">
            <a:extLst>
              <a:ext uri="{FF2B5EF4-FFF2-40B4-BE49-F238E27FC236}">
                <a16:creationId xmlns:a16="http://schemas.microsoft.com/office/drawing/2014/main" id="{ACD4A9D4-BBD3-FD33-DDEE-94F3825870ED}"/>
              </a:ext>
            </a:extLst>
          </p:cNvPr>
          <p:cNvSpPr>
            <a:spLocks noChangeArrowheads="1" noTextEdit="1"/>
          </p:cNvSpPr>
          <p:nvPr>
            <p:ph type="sldImg"/>
          </p:nvPr>
        </p:nvSpPr>
        <p:spPr>
          <a:ln/>
        </p:spPr>
      </p:sp>
      <p:sp>
        <p:nvSpPr>
          <p:cNvPr id="87043" name="Rectangle 3">
            <a:extLst>
              <a:ext uri="{FF2B5EF4-FFF2-40B4-BE49-F238E27FC236}">
                <a16:creationId xmlns:a16="http://schemas.microsoft.com/office/drawing/2014/main" id="{078A9B28-9A39-294A-A38B-37BE2C92B2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C091E319-E7FC-7877-4E04-F18A392FE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2E7BC5-D70F-EA4A-918D-F976E0165412}" type="slidenum">
              <a:rPr lang="en-US" altLang="en-US" sz="1200"/>
              <a:pPr/>
              <a:t>44</a:t>
            </a:fld>
            <a:endParaRPr lang="en-US" altLang="en-US" sz="1200"/>
          </a:p>
        </p:txBody>
      </p:sp>
      <p:sp>
        <p:nvSpPr>
          <p:cNvPr id="89090" name="Rectangle 2">
            <a:extLst>
              <a:ext uri="{FF2B5EF4-FFF2-40B4-BE49-F238E27FC236}">
                <a16:creationId xmlns:a16="http://schemas.microsoft.com/office/drawing/2014/main" id="{6D294630-8A9A-0CC8-D923-D6D4367C0F6D}"/>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1BE82E13-85B9-C417-8CC4-25C113664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BCC15153-C088-AD5F-56F0-444F7FDEDE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399D00-9BA0-0D47-871E-3A33A28F5057}" type="slidenum">
              <a:rPr lang="en-US" altLang="en-US" sz="1200"/>
              <a:pPr/>
              <a:t>50</a:t>
            </a:fld>
            <a:endParaRPr lang="en-US" altLang="en-US" sz="1200"/>
          </a:p>
        </p:txBody>
      </p:sp>
      <p:sp>
        <p:nvSpPr>
          <p:cNvPr id="91138" name="Rectangle 2">
            <a:extLst>
              <a:ext uri="{FF2B5EF4-FFF2-40B4-BE49-F238E27FC236}">
                <a16:creationId xmlns:a16="http://schemas.microsoft.com/office/drawing/2014/main" id="{87F1B897-D737-4106-0FE3-54377AC216E5}"/>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4247DFA8-74AE-FEC0-4678-2E3081291D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4EF112EC-7379-E628-CA58-AD34CC8A7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442B10-F06D-AF4D-8320-6240ADE4AE33}" type="slidenum">
              <a:rPr lang="en-US" altLang="en-US" sz="1200"/>
              <a:pPr/>
              <a:t>6</a:t>
            </a:fld>
            <a:endParaRPr lang="en-US" altLang="en-US" sz="1200"/>
          </a:p>
        </p:txBody>
      </p:sp>
      <p:sp>
        <p:nvSpPr>
          <p:cNvPr id="27650" name="Rectangle 2">
            <a:extLst>
              <a:ext uri="{FF2B5EF4-FFF2-40B4-BE49-F238E27FC236}">
                <a16:creationId xmlns:a16="http://schemas.microsoft.com/office/drawing/2014/main" id="{A2D85DC8-9497-48FE-D77C-4A562B002231}"/>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63F29B5C-9153-BB69-ED76-45A1C904F6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40537E1-A4A2-C423-DF3A-7FE99A55B0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CC7008-3A11-184E-A9A3-5A9C9CB3A237}" type="slidenum">
              <a:rPr lang="en-US" altLang="en-US" sz="1200"/>
              <a:pPr/>
              <a:t>8</a:t>
            </a:fld>
            <a:endParaRPr lang="en-US" altLang="en-US" sz="1200"/>
          </a:p>
        </p:txBody>
      </p:sp>
      <p:sp>
        <p:nvSpPr>
          <p:cNvPr id="29698" name="Rectangle 2">
            <a:extLst>
              <a:ext uri="{FF2B5EF4-FFF2-40B4-BE49-F238E27FC236}">
                <a16:creationId xmlns:a16="http://schemas.microsoft.com/office/drawing/2014/main" id="{2DEB0809-4B2A-CD60-438B-3380886B17F2}"/>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D2B0A3AC-60EE-BCA9-B380-48AA455FE6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1B4E7302-7D63-5783-E968-E6B664DE0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56DC20-4A17-BD46-AE78-B09C2900A02D}" type="slidenum">
              <a:rPr lang="en-US" altLang="en-US" sz="1200"/>
              <a:pPr/>
              <a:t>9</a:t>
            </a:fld>
            <a:endParaRPr lang="en-US" altLang="en-US" sz="1200"/>
          </a:p>
        </p:txBody>
      </p:sp>
      <p:sp>
        <p:nvSpPr>
          <p:cNvPr id="31746" name="Rectangle 2">
            <a:extLst>
              <a:ext uri="{FF2B5EF4-FFF2-40B4-BE49-F238E27FC236}">
                <a16:creationId xmlns:a16="http://schemas.microsoft.com/office/drawing/2014/main" id="{A8A40024-3A6C-273A-7A26-DD632374AA7A}"/>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089F14B2-0B1D-854E-AA47-22EBA2E400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520C8D1-673D-EF0F-C855-F0C3E6AA47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42D11C-62E2-DC4D-8287-E18B66D1FF87}" type="slidenum">
              <a:rPr lang="en-US" altLang="en-US" sz="1200"/>
              <a:pPr/>
              <a:t>10</a:t>
            </a:fld>
            <a:endParaRPr lang="en-US" altLang="en-US" sz="1200"/>
          </a:p>
        </p:txBody>
      </p:sp>
      <p:sp>
        <p:nvSpPr>
          <p:cNvPr id="33794" name="Rectangle 2">
            <a:extLst>
              <a:ext uri="{FF2B5EF4-FFF2-40B4-BE49-F238E27FC236}">
                <a16:creationId xmlns:a16="http://schemas.microsoft.com/office/drawing/2014/main" id="{26F49F63-AEBF-6E87-7389-6CD26E7BEC62}"/>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00942116-743A-3E38-4F0F-50B957B840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ACF82E2C-B8B6-5DEA-098D-6ED0F5CF4F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6680CA-CD3B-DA45-8343-5B34CB749489}" type="slidenum">
              <a:rPr lang="en-US" altLang="en-US" sz="1200"/>
              <a:pPr/>
              <a:t>11</a:t>
            </a:fld>
            <a:endParaRPr lang="en-US" altLang="en-US" sz="1200"/>
          </a:p>
        </p:txBody>
      </p:sp>
      <p:sp>
        <p:nvSpPr>
          <p:cNvPr id="35842" name="Rectangle 2">
            <a:extLst>
              <a:ext uri="{FF2B5EF4-FFF2-40B4-BE49-F238E27FC236}">
                <a16:creationId xmlns:a16="http://schemas.microsoft.com/office/drawing/2014/main" id="{123F6A13-6A8E-9A94-8FCD-3C2193CA8EBA}"/>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2D85EBF6-A8BF-FF05-C3A5-7AD447343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9B98B27A-0D09-066A-A75E-2A8878AC3E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3A8E2F-685F-AB41-AEBF-0BB7F17B53B5}" type="slidenum">
              <a:rPr lang="en-US" altLang="en-US" sz="1200"/>
              <a:pPr/>
              <a:t>12</a:t>
            </a:fld>
            <a:endParaRPr lang="en-US" altLang="en-US" sz="1200"/>
          </a:p>
        </p:txBody>
      </p:sp>
      <p:sp>
        <p:nvSpPr>
          <p:cNvPr id="37890" name="Rectangle 2">
            <a:extLst>
              <a:ext uri="{FF2B5EF4-FFF2-40B4-BE49-F238E27FC236}">
                <a16:creationId xmlns:a16="http://schemas.microsoft.com/office/drawing/2014/main" id="{9B19495C-1533-78BA-9C7B-CD75EB10B7F2}"/>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DDB62045-D8FF-A7F9-2BC4-F743B4A1F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3810000" y="1066800"/>
            <a:ext cx="4648200" cy="2362200"/>
          </a:xfrm>
        </p:spPr>
        <p:txBody>
          <a:bodyPr/>
          <a:lstStyle>
            <a:lvl1pPr>
              <a:defRPr/>
            </a:lvl1pPr>
          </a:lstStyle>
          <a:p>
            <a:r>
              <a:rPr lang="en-US"/>
              <a:t>Click to edit Master title style</a:t>
            </a:r>
          </a:p>
        </p:txBody>
      </p:sp>
      <p:sp>
        <p:nvSpPr>
          <p:cNvPr id="41987" name="Rectangle 3"/>
          <p:cNvSpPr>
            <a:spLocks noGrp="1" noChangeArrowheads="1"/>
          </p:cNvSpPr>
          <p:nvPr>
            <p:ph type="subTitle" idx="1"/>
          </p:nvPr>
        </p:nvSpPr>
        <p:spPr>
          <a:xfrm>
            <a:off x="4191000" y="3886200"/>
            <a:ext cx="4267200" cy="1676400"/>
          </a:xfrm>
        </p:spPr>
        <p:txBody>
          <a:bodyPr/>
          <a:lstStyle>
            <a:lvl1pPr marL="0" indent="0" algn="r">
              <a:buFontTx/>
              <a:buNone/>
              <a:defRPr sz="2800"/>
            </a:lvl1pPr>
          </a:lstStyle>
          <a:p>
            <a:r>
              <a:rPr lang="en-US"/>
              <a:t>Click to edit Master subtitle style</a:t>
            </a:r>
          </a:p>
        </p:txBody>
      </p:sp>
      <p:sp>
        <p:nvSpPr>
          <p:cNvPr id="4" name="Rectangle 4">
            <a:extLst>
              <a:ext uri="{FF2B5EF4-FFF2-40B4-BE49-F238E27FC236}">
                <a16:creationId xmlns:a16="http://schemas.microsoft.com/office/drawing/2014/main" id="{8052B03E-AD42-D8FD-9B5A-8AF3C6D172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9F511E-776D-F2AF-6278-04A05D1FC9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A9D458-652B-FE7C-91A9-11915644D1DF}"/>
              </a:ext>
            </a:extLst>
          </p:cNvPr>
          <p:cNvSpPr>
            <a:spLocks noGrp="1" noChangeArrowheads="1"/>
          </p:cNvSpPr>
          <p:nvPr>
            <p:ph type="sldNum" sz="quarter" idx="12"/>
          </p:nvPr>
        </p:nvSpPr>
        <p:spPr>
          <a:ln/>
        </p:spPr>
        <p:txBody>
          <a:bodyPr/>
          <a:lstStyle>
            <a:lvl1pPr>
              <a:defRPr/>
            </a:lvl1pPr>
          </a:lstStyle>
          <a:p>
            <a:pPr>
              <a:defRPr/>
            </a:pPr>
            <a:fld id="{DF0A5EFC-767E-8343-BAE5-C0BE8D752989}" type="slidenum">
              <a:rPr lang="en-US" altLang="en-US"/>
              <a:pPr>
                <a:defRPr/>
              </a:pPr>
              <a:t>‹#›</a:t>
            </a:fld>
            <a:endParaRPr lang="en-US" altLang="en-US"/>
          </a:p>
        </p:txBody>
      </p:sp>
    </p:spTree>
    <p:extLst>
      <p:ext uri="{BB962C8B-B14F-4D97-AF65-F5344CB8AC3E}">
        <p14:creationId xmlns:p14="http://schemas.microsoft.com/office/powerpoint/2010/main" val="208690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Rectangle 4">
            <a:extLst>
              <a:ext uri="{FF2B5EF4-FFF2-40B4-BE49-F238E27FC236}">
                <a16:creationId xmlns:a16="http://schemas.microsoft.com/office/drawing/2014/main" id="{CCB0F923-D70F-FCED-CDD6-47CF0FEE4A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55F6EA-A6AD-A1B3-B866-816D01A5C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40283F-0129-FA32-4F73-7BE7AF564616}"/>
              </a:ext>
            </a:extLst>
          </p:cNvPr>
          <p:cNvSpPr>
            <a:spLocks noGrp="1" noChangeArrowheads="1"/>
          </p:cNvSpPr>
          <p:nvPr>
            <p:ph type="sldNum" sz="quarter" idx="12"/>
          </p:nvPr>
        </p:nvSpPr>
        <p:spPr>
          <a:ln/>
        </p:spPr>
        <p:txBody>
          <a:bodyPr/>
          <a:lstStyle>
            <a:lvl1pPr>
              <a:defRPr/>
            </a:lvl1pPr>
          </a:lstStyle>
          <a:p>
            <a:pPr>
              <a:defRPr/>
            </a:pPr>
            <a:fld id="{6F5EA628-6B0C-7C4D-9562-98E5825ABE79}" type="slidenum">
              <a:rPr lang="en-US" altLang="en-US"/>
              <a:pPr>
                <a:defRPr/>
              </a:pPr>
              <a:t>‹#›</a:t>
            </a:fld>
            <a:endParaRPr lang="en-US" altLang="en-US"/>
          </a:p>
        </p:txBody>
      </p:sp>
    </p:spTree>
    <p:extLst>
      <p:ext uri="{BB962C8B-B14F-4D97-AF65-F5344CB8AC3E}">
        <p14:creationId xmlns:p14="http://schemas.microsoft.com/office/powerpoint/2010/main" val="134094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Rectangle 4">
            <a:extLst>
              <a:ext uri="{FF2B5EF4-FFF2-40B4-BE49-F238E27FC236}">
                <a16:creationId xmlns:a16="http://schemas.microsoft.com/office/drawing/2014/main" id="{BB7ED20E-E319-1520-4205-5911242917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8B25D5-0ABE-B254-C843-682EBFE81D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8EA386-6111-70DD-6CF4-E62A931FC4D6}"/>
              </a:ext>
            </a:extLst>
          </p:cNvPr>
          <p:cNvSpPr>
            <a:spLocks noGrp="1" noChangeArrowheads="1"/>
          </p:cNvSpPr>
          <p:nvPr>
            <p:ph type="sldNum" sz="quarter" idx="12"/>
          </p:nvPr>
        </p:nvSpPr>
        <p:spPr>
          <a:ln/>
        </p:spPr>
        <p:txBody>
          <a:bodyPr/>
          <a:lstStyle>
            <a:lvl1pPr>
              <a:defRPr/>
            </a:lvl1pPr>
          </a:lstStyle>
          <a:p>
            <a:pPr>
              <a:defRPr/>
            </a:pPr>
            <a:fld id="{E1E40090-0789-8540-AE2A-5BF1F3CD69C3}" type="slidenum">
              <a:rPr lang="en-US" altLang="en-US"/>
              <a:pPr>
                <a:defRPr/>
              </a:pPr>
              <a:t>‹#›</a:t>
            </a:fld>
            <a:endParaRPr lang="en-US" altLang="en-US"/>
          </a:p>
        </p:txBody>
      </p:sp>
    </p:spTree>
    <p:extLst>
      <p:ext uri="{BB962C8B-B14F-4D97-AF65-F5344CB8AC3E}">
        <p14:creationId xmlns:p14="http://schemas.microsoft.com/office/powerpoint/2010/main" val="3048386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W"/>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Rectangle 4">
            <a:extLst>
              <a:ext uri="{FF2B5EF4-FFF2-40B4-BE49-F238E27FC236}">
                <a16:creationId xmlns:a16="http://schemas.microsoft.com/office/drawing/2014/main" id="{FADF936C-2136-4378-928D-0819FDB46A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89D082-71F7-2F36-6EB7-25DE5743F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8901E1-8C66-DADF-56D8-0A4686AB588E}"/>
              </a:ext>
            </a:extLst>
          </p:cNvPr>
          <p:cNvSpPr>
            <a:spLocks noGrp="1" noChangeArrowheads="1"/>
          </p:cNvSpPr>
          <p:nvPr>
            <p:ph type="sldNum" sz="quarter" idx="12"/>
          </p:nvPr>
        </p:nvSpPr>
        <p:spPr>
          <a:ln/>
        </p:spPr>
        <p:txBody>
          <a:bodyPr/>
          <a:lstStyle>
            <a:lvl1pPr>
              <a:defRPr/>
            </a:lvl1pPr>
          </a:lstStyle>
          <a:p>
            <a:pPr>
              <a:defRPr/>
            </a:pPr>
            <a:fld id="{55F42E7C-A896-FE41-802C-F2CDB6BF4D5D}" type="slidenum">
              <a:rPr lang="en-US" altLang="en-US"/>
              <a:pPr>
                <a:defRPr/>
              </a:pPr>
              <a:t>‹#›</a:t>
            </a:fld>
            <a:endParaRPr lang="en-US" altLang="en-US"/>
          </a:p>
        </p:txBody>
      </p:sp>
    </p:spTree>
    <p:extLst>
      <p:ext uri="{BB962C8B-B14F-4D97-AF65-F5344CB8AC3E}">
        <p14:creationId xmlns:p14="http://schemas.microsoft.com/office/powerpoint/2010/main" val="225387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W"/>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Rectangle 4">
            <a:extLst>
              <a:ext uri="{FF2B5EF4-FFF2-40B4-BE49-F238E27FC236}">
                <a16:creationId xmlns:a16="http://schemas.microsoft.com/office/drawing/2014/main" id="{43FD260C-80CB-2FFB-2FF2-FE03E5FC6A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1FDB6E-1D87-2ACC-6B8D-781FBC8EC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55ECC0-0FB4-EA40-BFC3-2D6F9403F33C}"/>
              </a:ext>
            </a:extLst>
          </p:cNvPr>
          <p:cNvSpPr>
            <a:spLocks noGrp="1" noChangeArrowheads="1"/>
          </p:cNvSpPr>
          <p:nvPr>
            <p:ph type="sldNum" sz="quarter" idx="12"/>
          </p:nvPr>
        </p:nvSpPr>
        <p:spPr>
          <a:ln/>
        </p:spPr>
        <p:txBody>
          <a:bodyPr/>
          <a:lstStyle>
            <a:lvl1pPr>
              <a:defRPr/>
            </a:lvl1pPr>
          </a:lstStyle>
          <a:p>
            <a:pPr>
              <a:defRPr/>
            </a:pPr>
            <a:fld id="{E448D5A9-C65D-8C44-991C-B73B1BEB38AE}" type="slidenum">
              <a:rPr lang="en-US" altLang="en-US"/>
              <a:pPr>
                <a:defRPr/>
              </a:pPr>
              <a:t>‹#›</a:t>
            </a:fld>
            <a:endParaRPr lang="en-US" altLang="en-US"/>
          </a:p>
        </p:txBody>
      </p:sp>
    </p:spTree>
    <p:extLst>
      <p:ext uri="{BB962C8B-B14F-4D97-AF65-F5344CB8AC3E}">
        <p14:creationId xmlns:p14="http://schemas.microsoft.com/office/powerpoint/2010/main" val="88833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3" name="Rectangle 4">
            <a:extLst>
              <a:ext uri="{FF2B5EF4-FFF2-40B4-BE49-F238E27FC236}">
                <a16:creationId xmlns:a16="http://schemas.microsoft.com/office/drawing/2014/main" id="{1F2F311C-46C5-74BF-8DCF-EFE97C00374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9FFE2AB-AEF0-3F19-D279-A34B55C5C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26944AC-41ED-7322-9C91-E3B0104DA653}"/>
              </a:ext>
            </a:extLst>
          </p:cNvPr>
          <p:cNvSpPr>
            <a:spLocks noGrp="1" noChangeArrowheads="1"/>
          </p:cNvSpPr>
          <p:nvPr>
            <p:ph type="sldNum" sz="quarter" idx="12"/>
          </p:nvPr>
        </p:nvSpPr>
        <p:spPr>
          <a:ln/>
        </p:spPr>
        <p:txBody>
          <a:bodyPr/>
          <a:lstStyle>
            <a:lvl1pPr>
              <a:defRPr/>
            </a:lvl1pPr>
          </a:lstStyle>
          <a:p>
            <a:pPr>
              <a:defRPr/>
            </a:pPr>
            <a:fld id="{41CD5870-373C-C547-8AF2-8C8E79A9DE36}" type="slidenum">
              <a:rPr lang="en-US" altLang="en-US"/>
              <a:pPr>
                <a:defRPr/>
              </a:pPr>
              <a:t>‹#›</a:t>
            </a:fld>
            <a:endParaRPr lang="en-US" altLang="en-US"/>
          </a:p>
        </p:txBody>
      </p:sp>
    </p:spTree>
    <p:extLst>
      <p:ext uri="{BB962C8B-B14F-4D97-AF65-F5344CB8AC3E}">
        <p14:creationId xmlns:p14="http://schemas.microsoft.com/office/powerpoint/2010/main" val="422652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W"/>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Rectangle 4">
            <a:extLst>
              <a:ext uri="{FF2B5EF4-FFF2-40B4-BE49-F238E27FC236}">
                <a16:creationId xmlns:a16="http://schemas.microsoft.com/office/drawing/2014/main" id="{129BB0ED-024B-59C0-8612-540AD96D51D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3F2CC8A-7CB8-567B-F603-937EA7D9D8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D678C74-A4D6-DB63-AC0B-85B21353595F}"/>
              </a:ext>
            </a:extLst>
          </p:cNvPr>
          <p:cNvSpPr>
            <a:spLocks noGrp="1" noChangeArrowheads="1"/>
          </p:cNvSpPr>
          <p:nvPr>
            <p:ph type="sldNum" sz="quarter" idx="12"/>
          </p:nvPr>
        </p:nvSpPr>
        <p:spPr>
          <a:ln/>
        </p:spPr>
        <p:txBody>
          <a:bodyPr/>
          <a:lstStyle>
            <a:lvl1pPr>
              <a:defRPr/>
            </a:lvl1pPr>
          </a:lstStyle>
          <a:p>
            <a:pPr>
              <a:defRPr/>
            </a:pPr>
            <a:fld id="{FA489922-0DEC-694F-8EB7-D2FFA47C5177}" type="slidenum">
              <a:rPr lang="en-US" altLang="en-US"/>
              <a:pPr>
                <a:defRPr/>
              </a:pPr>
              <a:t>‹#›</a:t>
            </a:fld>
            <a:endParaRPr lang="en-US" altLang="en-US"/>
          </a:p>
        </p:txBody>
      </p:sp>
    </p:spTree>
    <p:extLst>
      <p:ext uri="{BB962C8B-B14F-4D97-AF65-F5344CB8AC3E}">
        <p14:creationId xmlns:p14="http://schemas.microsoft.com/office/powerpoint/2010/main" val="54537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W"/>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Rectangle 4">
            <a:extLst>
              <a:ext uri="{FF2B5EF4-FFF2-40B4-BE49-F238E27FC236}">
                <a16:creationId xmlns:a16="http://schemas.microsoft.com/office/drawing/2014/main" id="{0585FBED-666B-F866-01D4-588508862E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E9E1A7-7C73-7859-8C42-D85DF981B9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D12336-8E2E-4646-A163-58813F17A0AD}"/>
              </a:ext>
            </a:extLst>
          </p:cNvPr>
          <p:cNvSpPr>
            <a:spLocks noGrp="1" noChangeArrowheads="1"/>
          </p:cNvSpPr>
          <p:nvPr>
            <p:ph type="sldNum" sz="quarter" idx="12"/>
          </p:nvPr>
        </p:nvSpPr>
        <p:spPr>
          <a:ln/>
        </p:spPr>
        <p:txBody>
          <a:bodyPr/>
          <a:lstStyle>
            <a:lvl1pPr>
              <a:defRPr/>
            </a:lvl1pPr>
          </a:lstStyle>
          <a:p>
            <a:pPr>
              <a:defRPr/>
            </a:pPr>
            <a:fld id="{13130001-B53D-4546-B2AF-355D448ED18F}" type="slidenum">
              <a:rPr lang="en-US" altLang="en-US"/>
              <a:pPr>
                <a:defRPr/>
              </a:pPr>
              <a:t>‹#›</a:t>
            </a:fld>
            <a:endParaRPr lang="en-US" altLang="en-US"/>
          </a:p>
        </p:txBody>
      </p:sp>
    </p:spTree>
    <p:extLst>
      <p:ext uri="{BB962C8B-B14F-4D97-AF65-F5344CB8AC3E}">
        <p14:creationId xmlns:p14="http://schemas.microsoft.com/office/powerpoint/2010/main" val="2249633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ZW"/>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Rectangle 4">
            <a:extLst>
              <a:ext uri="{FF2B5EF4-FFF2-40B4-BE49-F238E27FC236}">
                <a16:creationId xmlns:a16="http://schemas.microsoft.com/office/drawing/2014/main" id="{387897FC-CEBC-DAE7-16D1-242D5DCF29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FFA6DC-09D6-3CA1-F140-8FE715EC5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AAED53-34C0-0FF2-2AFE-70C1126B32AF}"/>
              </a:ext>
            </a:extLst>
          </p:cNvPr>
          <p:cNvSpPr>
            <a:spLocks noGrp="1" noChangeArrowheads="1"/>
          </p:cNvSpPr>
          <p:nvPr>
            <p:ph type="sldNum" sz="quarter" idx="12"/>
          </p:nvPr>
        </p:nvSpPr>
        <p:spPr>
          <a:ln/>
        </p:spPr>
        <p:txBody>
          <a:bodyPr/>
          <a:lstStyle>
            <a:lvl1pPr>
              <a:defRPr/>
            </a:lvl1pPr>
          </a:lstStyle>
          <a:p>
            <a:pPr>
              <a:defRPr/>
            </a:pPr>
            <a:fld id="{969C543D-6442-754C-8D50-2D64D711E783}" type="slidenum">
              <a:rPr lang="en-US" altLang="en-US"/>
              <a:pPr>
                <a:defRPr/>
              </a:pPr>
              <a:t>‹#›</a:t>
            </a:fld>
            <a:endParaRPr lang="en-US" altLang="en-US"/>
          </a:p>
        </p:txBody>
      </p:sp>
    </p:spTree>
    <p:extLst>
      <p:ext uri="{BB962C8B-B14F-4D97-AF65-F5344CB8AC3E}">
        <p14:creationId xmlns:p14="http://schemas.microsoft.com/office/powerpoint/2010/main" val="160360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Rectangle 4">
            <a:extLst>
              <a:ext uri="{FF2B5EF4-FFF2-40B4-BE49-F238E27FC236}">
                <a16:creationId xmlns:a16="http://schemas.microsoft.com/office/drawing/2014/main" id="{D58429E8-043D-D90D-86BC-994BB97657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E5AC56-4154-B9D2-DA56-EC57D203AB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346CAC-82A7-9AAA-1E94-27A0D7147446}"/>
              </a:ext>
            </a:extLst>
          </p:cNvPr>
          <p:cNvSpPr>
            <a:spLocks noGrp="1" noChangeArrowheads="1"/>
          </p:cNvSpPr>
          <p:nvPr>
            <p:ph type="sldNum" sz="quarter" idx="12"/>
          </p:nvPr>
        </p:nvSpPr>
        <p:spPr>
          <a:ln/>
        </p:spPr>
        <p:txBody>
          <a:bodyPr/>
          <a:lstStyle>
            <a:lvl1pPr>
              <a:defRPr/>
            </a:lvl1pPr>
          </a:lstStyle>
          <a:p>
            <a:pPr>
              <a:defRPr/>
            </a:pPr>
            <a:fld id="{7853B647-CB31-E540-B9CD-008000FDF782}" type="slidenum">
              <a:rPr lang="en-US" altLang="en-US"/>
              <a:pPr>
                <a:defRPr/>
              </a:pPr>
              <a:t>‹#›</a:t>
            </a:fld>
            <a:endParaRPr lang="en-US" altLang="en-US"/>
          </a:p>
        </p:txBody>
      </p:sp>
    </p:spTree>
    <p:extLst>
      <p:ext uri="{BB962C8B-B14F-4D97-AF65-F5344CB8AC3E}">
        <p14:creationId xmlns:p14="http://schemas.microsoft.com/office/powerpoint/2010/main" val="292551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3A41E6-9BF2-F441-062F-86C1CDEC95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EE8F22-60C2-F377-BCB8-6F26FFF7A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1FDEA0-0094-1080-E1FB-AFED41FD0AE0}"/>
              </a:ext>
            </a:extLst>
          </p:cNvPr>
          <p:cNvSpPr>
            <a:spLocks noGrp="1" noChangeArrowheads="1"/>
          </p:cNvSpPr>
          <p:nvPr>
            <p:ph type="sldNum" sz="quarter" idx="12"/>
          </p:nvPr>
        </p:nvSpPr>
        <p:spPr>
          <a:ln/>
        </p:spPr>
        <p:txBody>
          <a:bodyPr/>
          <a:lstStyle>
            <a:lvl1pPr>
              <a:defRPr/>
            </a:lvl1pPr>
          </a:lstStyle>
          <a:p>
            <a:pPr>
              <a:defRPr/>
            </a:pPr>
            <a:fld id="{7EE20527-5D84-E841-9BA3-53BB565537BD}" type="slidenum">
              <a:rPr lang="en-US" altLang="en-US"/>
              <a:pPr>
                <a:defRPr/>
              </a:pPr>
              <a:t>‹#›</a:t>
            </a:fld>
            <a:endParaRPr lang="en-US" altLang="en-US"/>
          </a:p>
        </p:txBody>
      </p:sp>
    </p:spTree>
    <p:extLst>
      <p:ext uri="{BB962C8B-B14F-4D97-AF65-F5344CB8AC3E}">
        <p14:creationId xmlns:p14="http://schemas.microsoft.com/office/powerpoint/2010/main" val="208686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Rectangle 4">
            <a:extLst>
              <a:ext uri="{FF2B5EF4-FFF2-40B4-BE49-F238E27FC236}">
                <a16:creationId xmlns:a16="http://schemas.microsoft.com/office/drawing/2014/main" id="{CF4C3946-4A67-6911-1D28-F22F167E2D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9FFFE3-BD92-1BDE-38A6-22D1796506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9475A3-1E53-4199-F054-73E6E6D35347}"/>
              </a:ext>
            </a:extLst>
          </p:cNvPr>
          <p:cNvSpPr>
            <a:spLocks noGrp="1" noChangeArrowheads="1"/>
          </p:cNvSpPr>
          <p:nvPr>
            <p:ph type="sldNum" sz="quarter" idx="12"/>
          </p:nvPr>
        </p:nvSpPr>
        <p:spPr>
          <a:ln/>
        </p:spPr>
        <p:txBody>
          <a:bodyPr/>
          <a:lstStyle>
            <a:lvl1pPr>
              <a:defRPr/>
            </a:lvl1pPr>
          </a:lstStyle>
          <a:p>
            <a:pPr>
              <a:defRPr/>
            </a:pPr>
            <a:fld id="{B842260A-5A0A-3844-B4A1-970E836E2401}" type="slidenum">
              <a:rPr lang="en-US" altLang="en-US"/>
              <a:pPr>
                <a:defRPr/>
              </a:pPr>
              <a:t>‹#›</a:t>
            </a:fld>
            <a:endParaRPr lang="en-US" altLang="en-US"/>
          </a:p>
        </p:txBody>
      </p:sp>
    </p:spTree>
    <p:extLst>
      <p:ext uri="{BB962C8B-B14F-4D97-AF65-F5344CB8AC3E}">
        <p14:creationId xmlns:p14="http://schemas.microsoft.com/office/powerpoint/2010/main" val="352905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Rectangle 4">
            <a:extLst>
              <a:ext uri="{FF2B5EF4-FFF2-40B4-BE49-F238E27FC236}">
                <a16:creationId xmlns:a16="http://schemas.microsoft.com/office/drawing/2014/main" id="{CE5DF242-0B0D-9314-F834-AABC49F80D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42F8E3-F016-823D-927F-81485195A8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3345C9-8224-1807-7DBA-109F6C35F7D4}"/>
              </a:ext>
            </a:extLst>
          </p:cNvPr>
          <p:cNvSpPr>
            <a:spLocks noGrp="1" noChangeArrowheads="1"/>
          </p:cNvSpPr>
          <p:nvPr>
            <p:ph type="sldNum" sz="quarter" idx="12"/>
          </p:nvPr>
        </p:nvSpPr>
        <p:spPr>
          <a:ln/>
        </p:spPr>
        <p:txBody>
          <a:bodyPr/>
          <a:lstStyle>
            <a:lvl1pPr>
              <a:defRPr/>
            </a:lvl1pPr>
          </a:lstStyle>
          <a:p>
            <a:pPr>
              <a:defRPr/>
            </a:pPr>
            <a:fld id="{51A1BBCF-E4C8-CD43-B8C6-C1654368748C}" type="slidenum">
              <a:rPr lang="en-US" altLang="en-US"/>
              <a:pPr>
                <a:defRPr/>
              </a:pPr>
              <a:t>‹#›</a:t>
            </a:fld>
            <a:endParaRPr lang="en-US" altLang="en-US"/>
          </a:p>
        </p:txBody>
      </p:sp>
    </p:spTree>
    <p:extLst>
      <p:ext uri="{BB962C8B-B14F-4D97-AF65-F5344CB8AC3E}">
        <p14:creationId xmlns:p14="http://schemas.microsoft.com/office/powerpoint/2010/main" val="190089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Rectangle 4">
            <a:extLst>
              <a:ext uri="{FF2B5EF4-FFF2-40B4-BE49-F238E27FC236}">
                <a16:creationId xmlns:a16="http://schemas.microsoft.com/office/drawing/2014/main" id="{296058EE-F756-73FB-0AF7-014333DA89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346EA43-3556-7B59-4BB1-B1194363BF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11B32F-BE5B-ADB5-BC2D-DF9C64C12911}"/>
              </a:ext>
            </a:extLst>
          </p:cNvPr>
          <p:cNvSpPr>
            <a:spLocks noGrp="1" noChangeArrowheads="1"/>
          </p:cNvSpPr>
          <p:nvPr>
            <p:ph type="sldNum" sz="quarter" idx="12"/>
          </p:nvPr>
        </p:nvSpPr>
        <p:spPr>
          <a:ln/>
        </p:spPr>
        <p:txBody>
          <a:bodyPr/>
          <a:lstStyle>
            <a:lvl1pPr>
              <a:defRPr/>
            </a:lvl1pPr>
          </a:lstStyle>
          <a:p>
            <a:pPr>
              <a:defRPr/>
            </a:pPr>
            <a:fld id="{17C0D440-2A0C-5B44-8E8B-2CB8969FD43B}" type="slidenum">
              <a:rPr lang="en-US" altLang="en-US"/>
              <a:pPr>
                <a:defRPr/>
              </a:pPr>
              <a:t>‹#›</a:t>
            </a:fld>
            <a:endParaRPr lang="en-US" altLang="en-US"/>
          </a:p>
        </p:txBody>
      </p:sp>
    </p:spTree>
    <p:extLst>
      <p:ext uri="{BB962C8B-B14F-4D97-AF65-F5344CB8AC3E}">
        <p14:creationId xmlns:p14="http://schemas.microsoft.com/office/powerpoint/2010/main" val="314837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0E0DF70-0B59-01FA-366A-E8FE851EE4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27D5A24-C9B5-A214-F5A4-2D77C199C4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286F2BD-D6B8-9D49-65EA-373E18A541A2}"/>
              </a:ext>
            </a:extLst>
          </p:cNvPr>
          <p:cNvSpPr>
            <a:spLocks noGrp="1" noChangeArrowheads="1"/>
          </p:cNvSpPr>
          <p:nvPr>
            <p:ph type="sldNum" sz="quarter" idx="12"/>
          </p:nvPr>
        </p:nvSpPr>
        <p:spPr>
          <a:ln/>
        </p:spPr>
        <p:txBody>
          <a:bodyPr/>
          <a:lstStyle>
            <a:lvl1pPr>
              <a:defRPr/>
            </a:lvl1pPr>
          </a:lstStyle>
          <a:p>
            <a:pPr>
              <a:defRPr/>
            </a:pPr>
            <a:fld id="{6B122305-4671-374E-962E-9956EE9083BA}" type="slidenum">
              <a:rPr lang="en-US" altLang="en-US"/>
              <a:pPr>
                <a:defRPr/>
              </a:pPr>
              <a:t>‹#›</a:t>
            </a:fld>
            <a:endParaRPr lang="en-US" altLang="en-US"/>
          </a:p>
        </p:txBody>
      </p:sp>
    </p:spTree>
    <p:extLst>
      <p:ext uri="{BB962C8B-B14F-4D97-AF65-F5344CB8AC3E}">
        <p14:creationId xmlns:p14="http://schemas.microsoft.com/office/powerpoint/2010/main" val="366985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D073C7-4969-D714-A165-19AE6784E5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A73C56-7BA0-D245-1652-B0C320FB6B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D3DBE3-4508-EDCE-F08F-FDF98EDCDCD7}"/>
              </a:ext>
            </a:extLst>
          </p:cNvPr>
          <p:cNvSpPr>
            <a:spLocks noGrp="1" noChangeArrowheads="1"/>
          </p:cNvSpPr>
          <p:nvPr>
            <p:ph type="sldNum" sz="quarter" idx="12"/>
          </p:nvPr>
        </p:nvSpPr>
        <p:spPr>
          <a:ln/>
        </p:spPr>
        <p:txBody>
          <a:bodyPr/>
          <a:lstStyle>
            <a:lvl1pPr>
              <a:defRPr/>
            </a:lvl1pPr>
          </a:lstStyle>
          <a:p>
            <a:pPr>
              <a:defRPr/>
            </a:pPr>
            <a:fld id="{FE763D90-8844-474B-8477-A1AE06ED915F}" type="slidenum">
              <a:rPr lang="en-US" altLang="en-US"/>
              <a:pPr>
                <a:defRPr/>
              </a:pPr>
              <a:t>‹#›</a:t>
            </a:fld>
            <a:endParaRPr lang="en-US" altLang="en-US"/>
          </a:p>
        </p:txBody>
      </p:sp>
    </p:spTree>
    <p:extLst>
      <p:ext uri="{BB962C8B-B14F-4D97-AF65-F5344CB8AC3E}">
        <p14:creationId xmlns:p14="http://schemas.microsoft.com/office/powerpoint/2010/main" val="401657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W"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D913EF-4D37-2733-504A-D97776239B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671238-8064-E816-73D1-62353BB64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DE4977-2AD5-08ED-408A-096D115403B1}"/>
              </a:ext>
            </a:extLst>
          </p:cNvPr>
          <p:cNvSpPr>
            <a:spLocks noGrp="1" noChangeArrowheads="1"/>
          </p:cNvSpPr>
          <p:nvPr>
            <p:ph type="sldNum" sz="quarter" idx="12"/>
          </p:nvPr>
        </p:nvSpPr>
        <p:spPr>
          <a:ln/>
        </p:spPr>
        <p:txBody>
          <a:bodyPr/>
          <a:lstStyle>
            <a:lvl1pPr>
              <a:defRPr/>
            </a:lvl1pPr>
          </a:lstStyle>
          <a:p>
            <a:pPr>
              <a:defRPr/>
            </a:pPr>
            <a:fld id="{5A0FBF6C-80D4-3D45-917A-A8CE2CD1DD00}" type="slidenum">
              <a:rPr lang="en-US" altLang="en-US"/>
              <a:pPr>
                <a:defRPr/>
              </a:pPr>
              <a:t>‹#›</a:t>
            </a:fld>
            <a:endParaRPr lang="en-US" altLang="en-US"/>
          </a:p>
        </p:txBody>
      </p:sp>
    </p:spTree>
    <p:extLst>
      <p:ext uri="{BB962C8B-B14F-4D97-AF65-F5344CB8AC3E}">
        <p14:creationId xmlns:p14="http://schemas.microsoft.com/office/powerpoint/2010/main" val="8847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533B66F-E8D8-73EC-AED4-BFC84702A718}"/>
              </a:ext>
            </a:extLst>
          </p:cNvPr>
          <p:cNvSpPr>
            <a:spLocks noGrp="1" noChangeArrowheads="1"/>
          </p:cNvSpPr>
          <p:nvPr>
            <p:ph type="title"/>
          </p:nvPr>
        </p:nvSpPr>
        <p:spPr bwMode="auto">
          <a:xfrm>
            <a:off x="685800" y="609600"/>
            <a:ext cx="7772400" cy="1143000"/>
          </a:xfrm>
          <a:prstGeom prst="rect">
            <a:avLst/>
          </a:prstGeom>
          <a:noFill/>
          <a:ln>
            <a:noFill/>
          </a:ln>
          <a:effectLst>
            <a:outerShdw dist="12700" dir="9600158"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8D418FB-4B9C-7621-7379-4180A14E348C}"/>
              </a:ext>
            </a:extLst>
          </p:cNvPr>
          <p:cNvSpPr>
            <a:spLocks noGrp="1" noChangeArrowheads="1"/>
          </p:cNvSpPr>
          <p:nvPr>
            <p:ph type="body" idx="1"/>
          </p:nvPr>
        </p:nvSpPr>
        <p:spPr bwMode="auto">
          <a:xfrm>
            <a:off x="685800" y="1981200"/>
            <a:ext cx="7772400" cy="4114800"/>
          </a:xfrm>
          <a:prstGeom prst="rect">
            <a:avLst/>
          </a:prstGeom>
          <a:noFill/>
          <a:ln>
            <a:noFill/>
          </a:ln>
          <a:effectLst>
            <a:outerShdw dist="12700" dir="9600158"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4" name="Rectangle 4">
            <a:extLst>
              <a:ext uri="{FF2B5EF4-FFF2-40B4-BE49-F238E27FC236}">
                <a16:creationId xmlns:a16="http://schemas.microsoft.com/office/drawing/2014/main" id="{135948AB-0CCB-3DF1-BF1B-E58E0CEEAACF}"/>
              </a:ext>
            </a:extLst>
          </p:cNvPr>
          <p:cNvSpPr>
            <a:spLocks noGrp="1" noChangeArrowheads="1"/>
          </p:cNvSpPr>
          <p:nvPr>
            <p:ph type="dt" sz="half" idx="2"/>
          </p:nvPr>
        </p:nvSpPr>
        <p:spPr bwMode="auto">
          <a:xfrm>
            <a:off x="685800" y="6248400"/>
            <a:ext cx="1905000" cy="457200"/>
          </a:xfrm>
          <a:prstGeom prst="rect">
            <a:avLst/>
          </a:prstGeom>
          <a:noFill/>
          <a:ln>
            <a:noFill/>
          </a:ln>
          <a:effectLst>
            <a:outerShdw dist="12700" dir="9600158"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80" charset="-128"/>
                <a:cs typeface="+mn-cs"/>
              </a:defRPr>
            </a:lvl1pPr>
          </a:lstStyle>
          <a:p>
            <a:pPr>
              <a:defRPr/>
            </a:pPr>
            <a:endParaRPr lang="en-US"/>
          </a:p>
        </p:txBody>
      </p:sp>
      <p:sp>
        <p:nvSpPr>
          <p:cNvPr id="40965" name="Rectangle 5">
            <a:extLst>
              <a:ext uri="{FF2B5EF4-FFF2-40B4-BE49-F238E27FC236}">
                <a16:creationId xmlns:a16="http://schemas.microsoft.com/office/drawing/2014/main" id="{871C60ED-1B05-4C64-ECFA-7387AE183F48}"/>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12700" dir="9600158"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80" charset="-128"/>
                <a:cs typeface="+mn-cs"/>
              </a:defRPr>
            </a:lvl1pPr>
          </a:lstStyle>
          <a:p>
            <a:pPr>
              <a:defRPr/>
            </a:pPr>
            <a:endParaRPr lang="en-US"/>
          </a:p>
        </p:txBody>
      </p:sp>
      <p:sp>
        <p:nvSpPr>
          <p:cNvPr id="40966" name="Rectangle 6">
            <a:extLst>
              <a:ext uri="{FF2B5EF4-FFF2-40B4-BE49-F238E27FC236}">
                <a16:creationId xmlns:a16="http://schemas.microsoft.com/office/drawing/2014/main" id="{0D1F4A56-A129-882C-F48D-0D607D35A084}"/>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12700" dir="9600158"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sz="1400" smtClean="0">
                <a:latin typeface="Verdana" panose="020B0604030504040204" pitchFamily="34" charset="0"/>
              </a:defRPr>
            </a:lvl1pPr>
          </a:lstStyle>
          <a:p>
            <a:pPr>
              <a:defRPr/>
            </a:pPr>
            <a:fld id="{93F6FE0A-7F3A-7440-91A0-209FBE370D8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sldNum="0" hdr="0"/>
  <p:txStyles>
    <p:titleStyle>
      <a:lvl1pPr algn="r" rtl="0" eaLnBrk="0" fontAlgn="base" hangingPunct="0">
        <a:spcBef>
          <a:spcPct val="0"/>
        </a:spcBef>
        <a:spcAft>
          <a:spcPct val="0"/>
        </a:spcAft>
        <a:defRPr sz="4400">
          <a:solidFill>
            <a:schemeClr val="tx2"/>
          </a:solidFill>
          <a:latin typeface="+mj-lt"/>
          <a:ea typeface="+mj-ea"/>
          <a:cs typeface="ＭＳ Ｐゴシック" charset="0"/>
        </a:defRPr>
      </a:lvl1pPr>
      <a:lvl2pPr algn="r" rtl="0" eaLnBrk="0" fontAlgn="base" hangingPunct="0">
        <a:spcBef>
          <a:spcPct val="0"/>
        </a:spcBef>
        <a:spcAft>
          <a:spcPct val="0"/>
        </a:spcAft>
        <a:defRPr sz="4400">
          <a:solidFill>
            <a:schemeClr val="tx2"/>
          </a:solidFill>
          <a:latin typeface="Verdana" pitchFamily="34" charset="0"/>
          <a:ea typeface="ＭＳ Ｐゴシック" pitchFamily="80" charset="-128"/>
          <a:cs typeface="ＭＳ Ｐゴシック" charset="0"/>
        </a:defRPr>
      </a:lvl2pPr>
      <a:lvl3pPr algn="r" rtl="0" eaLnBrk="0" fontAlgn="base" hangingPunct="0">
        <a:spcBef>
          <a:spcPct val="0"/>
        </a:spcBef>
        <a:spcAft>
          <a:spcPct val="0"/>
        </a:spcAft>
        <a:defRPr sz="4400">
          <a:solidFill>
            <a:schemeClr val="tx2"/>
          </a:solidFill>
          <a:latin typeface="Verdana" pitchFamily="34" charset="0"/>
          <a:ea typeface="ＭＳ Ｐゴシック" pitchFamily="80" charset="-128"/>
          <a:cs typeface="ＭＳ Ｐゴシック" charset="0"/>
        </a:defRPr>
      </a:lvl3pPr>
      <a:lvl4pPr algn="r" rtl="0" eaLnBrk="0" fontAlgn="base" hangingPunct="0">
        <a:spcBef>
          <a:spcPct val="0"/>
        </a:spcBef>
        <a:spcAft>
          <a:spcPct val="0"/>
        </a:spcAft>
        <a:defRPr sz="4400">
          <a:solidFill>
            <a:schemeClr val="tx2"/>
          </a:solidFill>
          <a:latin typeface="Verdana" pitchFamily="34" charset="0"/>
          <a:ea typeface="ＭＳ Ｐゴシック" pitchFamily="80" charset="-128"/>
          <a:cs typeface="ＭＳ Ｐゴシック" charset="0"/>
        </a:defRPr>
      </a:lvl4pPr>
      <a:lvl5pPr algn="r" rtl="0" eaLnBrk="0" fontAlgn="base" hangingPunct="0">
        <a:spcBef>
          <a:spcPct val="0"/>
        </a:spcBef>
        <a:spcAft>
          <a:spcPct val="0"/>
        </a:spcAft>
        <a:defRPr sz="4400">
          <a:solidFill>
            <a:schemeClr val="tx2"/>
          </a:solidFill>
          <a:latin typeface="Verdana" pitchFamily="34" charset="0"/>
          <a:ea typeface="ＭＳ Ｐゴシック" pitchFamily="80" charset="-128"/>
          <a:cs typeface="ＭＳ Ｐゴシック" charset="0"/>
        </a:defRPr>
      </a:lvl5pPr>
      <a:lvl6pPr marL="457200" algn="r" rtl="0" fontAlgn="base">
        <a:spcBef>
          <a:spcPct val="0"/>
        </a:spcBef>
        <a:spcAft>
          <a:spcPct val="0"/>
        </a:spcAft>
        <a:defRPr sz="4400">
          <a:solidFill>
            <a:schemeClr val="tx2"/>
          </a:solidFill>
          <a:latin typeface="Verdana" pitchFamily="34" charset="0"/>
          <a:ea typeface="ＭＳ Ｐゴシック" pitchFamily="80" charset="-128"/>
        </a:defRPr>
      </a:lvl6pPr>
      <a:lvl7pPr marL="914400" algn="r" rtl="0" fontAlgn="base">
        <a:spcBef>
          <a:spcPct val="0"/>
        </a:spcBef>
        <a:spcAft>
          <a:spcPct val="0"/>
        </a:spcAft>
        <a:defRPr sz="4400">
          <a:solidFill>
            <a:schemeClr val="tx2"/>
          </a:solidFill>
          <a:latin typeface="Verdana" pitchFamily="34" charset="0"/>
          <a:ea typeface="ＭＳ Ｐゴシック" pitchFamily="80" charset="-128"/>
        </a:defRPr>
      </a:lvl7pPr>
      <a:lvl8pPr marL="1371600" algn="r" rtl="0" fontAlgn="base">
        <a:spcBef>
          <a:spcPct val="0"/>
        </a:spcBef>
        <a:spcAft>
          <a:spcPct val="0"/>
        </a:spcAft>
        <a:defRPr sz="4400">
          <a:solidFill>
            <a:schemeClr val="tx2"/>
          </a:solidFill>
          <a:latin typeface="Verdana" pitchFamily="34" charset="0"/>
          <a:ea typeface="ＭＳ Ｐゴシック" pitchFamily="80" charset="-128"/>
        </a:defRPr>
      </a:lvl8pPr>
      <a:lvl9pPr marL="1828800" algn="r" rtl="0" fontAlgn="base">
        <a:spcBef>
          <a:spcPct val="0"/>
        </a:spcBef>
        <a:spcAft>
          <a:spcPct val="0"/>
        </a:spcAft>
        <a:defRPr sz="4400">
          <a:solidFill>
            <a:schemeClr val="tx2"/>
          </a:solidFill>
          <a:latin typeface="Verdana" pitchFamily="34"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6/6a/Mona_Lisa.jp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hyperlink" Target="http://witcombe.sbc.edu/davincicode/images/leonardo-vitruvian-man-big.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z5I6qi9qwRg?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fI1OeMmwYjU?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rfI6tIMc0K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38AB8FC7-ED87-11CF-5BFC-54E9A5187B90}"/>
              </a:ext>
            </a:extLst>
          </p:cNvPr>
          <p:cNvSpPr>
            <a:spLocks noGrp="1" noChangeArrowheads="1"/>
          </p:cNvSpPr>
          <p:nvPr>
            <p:ph type="subTitle" idx="1"/>
          </p:nvPr>
        </p:nvSpPr>
        <p:spPr>
          <a:xfrm>
            <a:off x="457200" y="3886200"/>
            <a:ext cx="8001000" cy="1676400"/>
          </a:xfrm>
          <a:solidFill>
            <a:srgbClr val="FFC000"/>
          </a:solidFill>
        </p:spPr>
        <p:txBody>
          <a:bodyPr/>
          <a:lstStyle/>
          <a:p>
            <a:pPr eaLnBrk="1" hangingPunct="1">
              <a:defRPr/>
            </a:pPr>
            <a:r>
              <a:rPr lang="en-US" sz="5400" dirty="0">
                <a:cs typeface="+mn-cs"/>
              </a:rPr>
              <a:t>The Renaissance Period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BFA2B4C-3FF7-F903-6B22-B609DBF8AADE}"/>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Voyagers</a:t>
            </a:r>
          </a:p>
        </p:txBody>
      </p:sp>
      <p:sp>
        <p:nvSpPr>
          <p:cNvPr id="80900" name="Rectangle 4">
            <a:extLst>
              <a:ext uri="{FF2B5EF4-FFF2-40B4-BE49-F238E27FC236}">
                <a16:creationId xmlns:a16="http://schemas.microsoft.com/office/drawing/2014/main" id="{AC833529-71D2-D18C-B5CA-6752D34EE1CC}"/>
              </a:ext>
            </a:extLst>
          </p:cNvPr>
          <p:cNvSpPr>
            <a:spLocks noGrp="1" noChangeArrowheads="1"/>
          </p:cNvSpPr>
          <p:nvPr>
            <p:ph type="body" sz="half" idx="1"/>
          </p:nvPr>
        </p:nvSpPr>
        <p:spPr>
          <a:solidFill>
            <a:srgbClr val="FFC000"/>
          </a:solidFill>
        </p:spPr>
        <p:txBody>
          <a:bodyPr/>
          <a:lstStyle/>
          <a:p>
            <a:pPr eaLnBrk="1" hangingPunct="1">
              <a:lnSpc>
                <a:spcPct val="90000"/>
              </a:lnSpc>
              <a:defRPr/>
            </a:pPr>
            <a:r>
              <a:rPr lang="en-US" sz="2800" dirty="0">
                <a:solidFill>
                  <a:srgbClr val="002060"/>
                </a:solidFill>
                <a:cs typeface="+mn-cs"/>
              </a:rPr>
              <a:t>Juan Ponce de Leon </a:t>
            </a:r>
          </a:p>
          <a:p>
            <a:pPr eaLnBrk="1" hangingPunct="1">
              <a:lnSpc>
                <a:spcPct val="90000"/>
              </a:lnSpc>
              <a:defRPr/>
            </a:pPr>
            <a:r>
              <a:rPr lang="en-US" sz="2800" dirty="0">
                <a:solidFill>
                  <a:srgbClr val="002060"/>
                </a:solidFill>
                <a:cs typeface="+mn-cs"/>
              </a:rPr>
              <a:t>Spanish</a:t>
            </a:r>
          </a:p>
          <a:p>
            <a:pPr eaLnBrk="1" hangingPunct="1">
              <a:lnSpc>
                <a:spcPct val="90000"/>
              </a:lnSpc>
              <a:defRPr/>
            </a:pPr>
            <a:r>
              <a:rPr lang="en-US" sz="2800" dirty="0">
                <a:solidFill>
                  <a:srgbClr val="002060"/>
                </a:solidFill>
                <a:cs typeface="+mn-cs"/>
              </a:rPr>
              <a:t>Made 2nd voyage with Columbus and stepped foot onto Florida</a:t>
            </a:r>
          </a:p>
          <a:p>
            <a:pPr eaLnBrk="1" hangingPunct="1">
              <a:lnSpc>
                <a:spcPct val="90000"/>
              </a:lnSpc>
              <a:defRPr/>
            </a:pPr>
            <a:r>
              <a:rPr lang="en-US" sz="2800" dirty="0">
                <a:solidFill>
                  <a:srgbClr val="002060"/>
                </a:solidFill>
                <a:cs typeface="+mn-cs"/>
              </a:rPr>
              <a:t>1st governor of Puerto Rico</a:t>
            </a:r>
          </a:p>
        </p:txBody>
      </p:sp>
      <p:sp>
        <p:nvSpPr>
          <p:cNvPr id="80902" name="Rectangle 6">
            <a:extLst>
              <a:ext uri="{FF2B5EF4-FFF2-40B4-BE49-F238E27FC236}">
                <a16:creationId xmlns:a16="http://schemas.microsoft.com/office/drawing/2014/main" id="{C57ECB22-0BAF-EB73-850B-3496A0FEB8E5}"/>
              </a:ext>
            </a:extLst>
          </p:cNvPr>
          <p:cNvSpPr>
            <a:spLocks noGrp="1" noChangeArrowheads="1"/>
          </p:cNvSpPr>
          <p:nvPr>
            <p:ph sz="half" idx="2"/>
          </p:nvPr>
        </p:nvSpPr>
        <p:spPr/>
        <p:txBody>
          <a:bodyPr/>
          <a:lstStyle/>
          <a:p>
            <a:pPr eaLnBrk="1" hangingPunct="1">
              <a:defRPr/>
            </a:pPr>
            <a:endParaRPr lang="en-US" sz="2800">
              <a:cs typeface="+mn-cs"/>
            </a:endParaRPr>
          </a:p>
        </p:txBody>
      </p:sp>
      <p:pic>
        <p:nvPicPr>
          <p:cNvPr id="32772" name="Picture 8" descr="Photograph:Juan Ponce de León, Spanish engraving, 17th century.">
            <a:extLst>
              <a:ext uri="{FF2B5EF4-FFF2-40B4-BE49-F238E27FC236}">
                <a16:creationId xmlns:a16="http://schemas.microsoft.com/office/drawing/2014/main" id="{6ACF8550-889B-2C32-4AED-37FD48C4F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09750"/>
            <a:ext cx="4038600" cy="4286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8D77B2C-9494-8BCD-31A3-FB304F0B5B71}"/>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Classicism</a:t>
            </a:r>
          </a:p>
        </p:txBody>
      </p:sp>
      <p:sp>
        <p:nvSpPr>
          <p:cNvPr id="8195" name="Rectangle 3">
            <a:extLst>
              <a:ext uri="{FF2B5EF4-FFF2-40B4-BE49-F238E27FC236}">
                <a16:creationId xmlns:a16="http://schemas.microsoft.com/office/drawing/2014/main" id="{032E8094-3110-93CA-E517-FC6F4CE58A7C}"/>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Refers to the culture of the ancient Greeks and Romans.  This was a more orderly, stable, and balanced lifestyle.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112476-C571-4FC2-B266-05E7A7912050}"/>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Artists</a:t>
            </a:r>
          </a:p>
        </p:txBody>
      </p:sp>
      <p:sp>
        <p:nvSpPr>
          <p:cNvPr id="36866" name="Rectangle 3">
            <a:extLst>
              <a:ext uri="{FF2B5EF4-FFF2-40B4-BE49-F238E27FC236}">
                <a16:creationId xmlns:a16="http://schemas.microsoft.com/office/drawing/2014/main" id="{120545DA-7393-87C0-6A84-A4F6F32ACC2F}"/>
              </a:ext>
            </a:extLst>
          </p:cNvPr>
          <p:cNvSpPr>
            <a:spLocks noGrp="1" noChangeArrowheads="1"/>
          </p:cNvSpPr>
          <p:nvPr>
            <p:ph type="body" sz="half" idx="2"/>
          </p:nvPr>
        </p:nvSpPr>
        <p:spPr>
          <a:solidFill>
            <a:srgbClr val="002060"/>
          </a:solidFill>
        </p:spPr>
        <p:txBody>
          <a:bodyPr/>
          <a:lstStyle/>
          <a:p>
            <a:pPr eaLnBrk="1" hangingPunct="1"/>
            <a:r>
              <a:rPr lang="en-US" altLang="en-US" sz="2800"/>
              <a:t>Michelangelo (Italian)</a:t>
            </a:r>
          </a:p>
          <a:p>
            <a:pPr lvl="1" eaLnBrk="1" hangingPunct="1"/>
            <a:r>
              <a:rPr lang="en-US" altLang="en-US" sz="2400"/>
              <a:t>Sculpture of </a:t>
            </a:r>
            <a:r>
              <a:rPr lang="ja-JP" altLang="en-US" sz="2400"/>
              <a:t>“</a:t>
            </a:r>
            <a:r>
              <a:rPr lang="en-US" altLang="ja-JP" sz="2400"/>
              <a:t>David</a:t>
            </a:r>
            <a:r>
              <a:rPr lang="ja-JP" altLang="en-US" sz="2400"/>
              <a:t>”</a:t>
            </a:r>
            <a:r>
              <a:rPr lang="en-US" altLang="ja-JP" sz="2400"/>
              <a:t> (realism)</a:t>
            </a:r>
          </a:p>
          <a:p>
            <a:pPr lvl="1" eaLnBrk="1" hangingPunct="1"/>
            <a:r>
              <a:rPr lang="en-US" altLang="en-US" sz="2400"/>
              <a:t>Painted the Sistine Chapel</a:t>
            </a:r>
          </a:p>
        </p:txBody>
      </p:sp>
      <p:sp>
        <p:nvSpPr>
          <p:cNvPr id="11270" name="Rectangle 6">
            <a:extLst>
              <a:ext uri="{FF2B5EF4-FFF2-40B4-BE49-F238E27FC236}">
                <a16:creationId xmlns:a16="http://schemas.microsoft.com/office/drawing/2014/main" id="{F94E0232-183C-7E0E-F0D8-C4D8ED412C73}"/>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36868" name="Picture 8" descr="Michelangelo">
            <a:extLst>
              <a:ext uri="{FF2B5EF4-FFF2-40B4-BE49-F238E27FC236}">
                <a16:creationId xmlns:a16="http://schemas.microsoft.com/office/drawing/2014/main" id="{346062E3-B7C5-396C-1F02-80EF576C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4038600" cy="5953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Rectangle 8">
            <a:extLst>
              <a:ext uri="{FF2B5EF4-FFF2-40B4-BE49-F238E27FC236}">
                <a16:creationId xmlns:a16="http://schemas.microsoft.com/office/drawing/2014/main" id="{2C298F8C-4A47-FF88-8065-0E6992526594}"/>
              </a:ext>
            </a:extLst>
          </p:cNvPr>
          <p:cNvSpPr>
            <a:spLocks noGrp="1" noChangeArrowheads="1"/>
          </p:cNvSpPr>
          <p:nvPr>
            <p:ph/>
          </p:nvPr>
        </p:nvSpPr>
        <p:spPr>
          <a:solidFill>
            <a:srgbClr val="002060"/>
          </a:solidFill>
        </p:spPr>
        <p:txBody>
          <a:bodyPr/>
          <a:lstStyle/>
          <a:p>
            <a:pPr eaLnBrk="1" hangingPunct="1">
              <a:defRPr/>
            </a:pPr>
            <a:r>
              <a:rPr lang="en-US" dirty="0">
                <a:cs typeface="+mn-cs"/>
              </a:rPr>
              <a:t>Sistine Chapel</a:t>
            </a:r>
          </a:p>
        </p:txBody>
      </p:sp>
      <p:pic>
        <p:nvPicPr>
          <p:cNvPr id="38914" name="Picture 10" descr="Sistine Chapel">
            <a:extLst>
              <a:ext uri="{FF2B5EF4-FFF2-40B4-BE49-F238E27FC236}">
                <a16:creationId xmlns:a16="http://schemas.microsoft.com/office/drawing/2014/main" id="{E58B19D1-F416-7119-EF14-FBE2BB415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46175"/>
            <a:ext cx="6019800" cy="4264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D9FA287-E2E2-5139-8674-4C5B57FD5BBA}"/>
              </a:ext>
            </a:extLst>
          </p:cNvPr>
          <p:cNvSpPr>
            <a:spLocks noGrp="1" noChangeArrowheads="1"/>
          </p:cNvSpPr>
          <p:nvPr>
            <p:ph type="title"/>
          </p:nvPr>
        </p:nvSpPr>
        <p:spPr>
          <a:xfrm>
            <a:off x="4953000" y="609600"/>
            <a:ext cx="3505200" cy="1143000"/>
          </a:xfrm>
          <a:solidFill>
            <a:srgbClr val="FFC000"/>
          </a:solidFill>
        </p:spPr>
        <p:txBody>
          <a:bodyPr/>
          <a:lstStyle/>
          <a:p>
            <a:pPr eaLnBrk="1" hangingPunct="1">
              <a:defRPr/>
            </a:pPr>
            <a:r>
              <a:rPr lang="en-US" dirty="0">
                <a:cs typeface="+mj-cs"/>
              </a:rPr>
              <a:t>Artists</a:t>
            </a:r>
          </a:p>
        </p:txBody>
      </p:sp>
      <p:sp>
        <p:nvSpPr>
          <p:cNvPr id="40962" name="Rectangle 3">
            <a:extLst>
              <a:ext uri="{FF2B5EF4-FFF2-40B4-BE49-F238E27FC236}">
                <a16:creationId xmlns:a16="http://schemas.microsoft.com/office/drawing/2014/main" id="{589EB369-5F82-D049-30DB-238C190609B8}"/>
              </a:ext>
            </a:extLst>
          </p:cNvPr>
          <p:cNvSpPr>
            <a:spLocks noGrp="1" noChangeArrowheads="1"/>
          </p:cNvSpPr>
          <p:nvPr>
            <p:ph type="body" sz="half" idx="2"/>
          </p:nvPr>
        </p:nvSpPr>
        <p:spPr>
          <a:solidFill>
            <a:srgbClr val="002060"/>
          </a:solidFill>
        </p:spPr>
        <p:txBody>
          <a:bodyPr/>
          <a:lstStyle/>
          <a:p>
            <a:pPr eaLnBrk="1" hangingPunct="1"/>
            <a:r>
              <a:rPr lang="en-US" altLang="en-US" sz="2800"/>
              <a:t>Leonardo da Vinci</a:t>
            </a:r>
          </a:p>
          <a:p>
            <a:pPr lvl="1" eaLnBrk="1" hangingPunct="1"/>
            <a:r>
              <a:rPr lang="ja-JP" altLang="en-US" sz="2400"/>
              <a:t>“</a:t>
            </a:r>
            <a:r>
              <a:rPr lang="en-US" altLang="ja-JP" sz="2400"/>
              <a:t>Mona Lisa</a:t>
            </a:r>
            <a:r>
              <a:rPr lang="ja-JP" altLang="en-US" sz="2400"/>
              <a:t>”</a:t>
            </a:r>
            <a:r>
              <a:rPr lang="en-US" altLang="ja-JP" sz="2400"/>
              <a:t> painting (realism)</a:t>
            </a:r>
          </a:p>
          <a:p>
            <a:pPr lvl="1" eaLnBrk="1" hangingPunct="1"/>
            <a:r>
              <a:rPr lang="ja-JP" altLang="en-US" sz="2400"/>
              <a:t>“</a:t>
            </a:r>
            <a:r>
              <a:rPr lang="en-US" altLang="ja-JP" sz="2400"/>
              <a:t>The Last Supper</a:t>
            </a:r>
            <a:r>
              <a:rPr lang="ja-JP" altLang="en-US" sz="2400"/>
              <a:t>”</a:t>
            </a:r>
            <a:r>
              <a:rPr lang="en-US" altLang="ja-JP" sz="2400"/>
              <a:t> painting</a:t>
            </a:r>
          </a:p>
          <a:p>
            <a:pPr lvl="1" eaLnBrk="1" hangingPunct="1"/>
            <a:r>
              <a:rPr lang="ja-JP" altLang="en-US" sz="2400"/>
              <a:t>“</a:t>
            </a:r>
            <a:r>
              <a:rPr lang="en-US" altLang="ja-JP" sz="2400"/>
              <a:t>Vitruvian Man</a:t>
            </a:r>
            <a:r>
              <a:rPr lang="ja-JP" altLang="en-US" sz="2400"/>
              <a:t>”</a:t>
            </a:r>
            <a:r>
              <a:rPr lang="en-US" altLang="ja-JP" sz="2400"/>
              <a:t> drawing (human form)</a:t>
            </a:r>
            <a:endParaRPr lang="en-US" altLang="en-US" sz="2400"/>
          </a:p>
        </p:txBody>
      </p:sp>
      <p:sp>
        <p:nvSpPr>
          <p:cNvPr id="12294" name="Rectangle 6">
            <a:extLst>
              <a:ext uri="{FF2B5EF4-FFF2-40B4-BE49-F238E27FC236}">
                <a16:creationId xmlns:a16="http://schemas.microsoft.com/office/drawing/2014/main" id="{5716EC3E-160C-BB07-6CD0-DC318C5503D9}"/>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40964" name="Picture 8" descr="Leonardo da Vinci">
            <a:extLst>
              <a:ext uri="{FF2B5EF4-FFF2-40B4-BE49-F238E27FC236}">
                <a16:creationId xmlns:a16="http://schemas.microsoft.com/office/drawing/2014/main" id="{0F1D9970-5FE0-DE20-C4FE-355D0DBD1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914400"/>
            <a:ext cx="4124325" cy="51816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a:extLst>
              <a:ext uri="{FF2B5EF4-FFF2-40B4-BE49-F238E27FC236}">
                <a16:creationId xmlns:a16="http://schemas.microsoft.com/office/drawing/2014/main" id="{EFC924EA-81E7-DDEB-484E-F60694A817AE}"/>
              </a:ext>
            </a:extLst>
          </p:cNvPr>
          <p:cNvSpPr>
            <a:spLocks noGrp="1" noChangeArrowheads="1"/>
          </p:cNvSpPr>
          <p:nvPr>
            <p:ph/>
          </p:nvPr>
        </p:nvSpPr>
        <p:spPr>
          <a:xfrm>
            <a:off x="457200" y="685800"/>
            <a:ext cx="4152900" cy="5410200"/>
          </a:xfrm>
          <a:solidFill>
            <a:srgbClr val="FFC000"/>
          </a:solidFill>
          <a:ln>
            <a:solidFill>
              <a:schemeClr val="accent5">
                <a:lumMod val="10000"/>
              </a:schemeClr>
            </a:solidFill>
          </a:ln>
        </p:spPr>
        <p:txBody>
          <a:bodyPr/>
          <a:lstStyle/>
          <a:p>
            <a:pPr eaLnBrk="1" hangingPunct="1">
              <a:defRPr/>
            </a:pPr>
            <a:r>
              <a:rPr lang="en-US" sz="2800" dirty="0">
                <a:solidFill>
                  <a:srgbClr val="002060"/>
                </a:solidFill>
              </a:rPr>
              <a:t>The Mona Lisa is a half-length portrait painting by Italian artist Leonardo da Vinci. </a:t>
            </a:r>
          </a:p>
          <a:p>
            <a:pPr eaLnBrk="1" hangingPunct="1">
              <a:defRPr/>
            </a:pPr>
            <a:r>
              <a:rPr lang="en-US" sz="2800" dirty="0">
                <a:solidFill>
                  <a:srgbClr val="002060"/>
                </a:solidFill>
                <a:cs typeface="+mn-cs"/>
              </a:rPr>
              <a:t>The most read about</a:t>
            </a:r>
          </a:p>
          <a:p>
            <a:pPr eaLnBrk="1" hangingPunct="1">
              <a:defRPr/>
            </a:pPr>
            <a:r>
              <a:rPr lang="en-US" sz="2800" dirty="0">
                <a:solidFill>
                  <a:srgbClr val="002060"/>
                </a:solidFill>
                <a:cs typeface="+mn-cs"/>
              </a:rPr>
              <a:t>The most written about</a:t>
            </a:r>
          </a:p>
          <a:p>
            <a:pPr eaLnBrk="1" hangingPunct="1">
              <a:defRPr/>
            </a:pPr>
            <a:r>
              <a:rPr lang="en-US" sz="2800" dirty="0">
                <a:solidFill>
                  <a:srgbClr val="002060"/>
                </a:solidFill>
                <a:cs typeface="+mn-cs"/>
              </a:rPr>
              <a:t>The most parodied work of the art in the world.</a:t>
            </a:r>
          </a:p>
        </p:txBody>
      </p:sp>
      <p:pic>
        <p:nvPicPr>
          <p:cNvPr id="43010" name="Picture 8" descr="Image:Mona Lisa.jpg">
            <a:hlinkClick r:id="rId3"/>
            <a:extLst>
              <a:ext uri="{FF2B5EF4-FFF2-40B4-BE49-F238E27FC236}">
                <a16:creationId xmlns:a16="http://schemas.microsoft.com/office/drawing/2014/main" id="{763DC808-1678-FC1D-F1F0-EB585C844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542925"/>
            <a:ext cx="3695700" cy="5705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0" name="Rectangle 12">
            <a:extLst>
              <a:ext uri="{FF2B5EF4-FFF2-40B4-BE49-F238E27FC236}">
                <a16:creationId xmlns:a16="http://schemas.microsoft.com/office/drawing/2014/main" id="{82280F4F-2F6E-8A39-EC09-655B3A53A679}"/>
              </a:ext>
            </a:extLst>
          </p:cNvPr>
          <p:cNvSpPr>
            <a:spLocks noGrp="1" noChangeArrowheads="1"/>
          </p:cNvSpPr>
          <p:nvPr>
            <p:ph sz="quarter" idx="1"/>
          </p:nvPr>
        </p:nvSpPr>
        <p:spPr/>
        <p:txBody>
          <a:bodyPr/>
          <a:lstStyle/>
          <a:p>
            <a:pPr eaLnBrk="1" hangingPunct="1">
              <a:defRPr/>
            </a:pPr>
            <a:endParaRPr lang="en-US" sz="2400">
              <a:cs typeface="+mn-cs"/>
            </a:endParaRPr>
          </a:p>
        </p:txBody>
      </p:sp>
      <p:sp>
        <p:nvSpPr>
          <p:cNvPr id="94221" name="Rectangle 13">
            <a:extLst>
              <a:ext uri="{FF2B5EF4-FFF2-40B4-BE49-F238E27FC236}">
                <a16:creationId xmlns:a16="http://schemas.microsoft.com/office/drawing/2014/main" id="{C4F36628-F35F-144B-B1F5-2AA959B909F1}"/>
              </a:ext>
            </a:extLst>
          </p:cNvPr>
          <p:cNvSpPr>
            <a:spLocks noGrp="1" noChangeArrowheads="1"/>
          </p:cNvSpPr>
          <p:nvPr>
            <p:ph sz="quarter" idx="2"/>
          </p:nvPr>
        </p:nvSpPr>
        <p:spPr/>
        <p:txBody>
          <a:bodyPr/>
          <a:lstStyle/>
          <a:p>
            <a:pPr eaLnBrk="1" hangingPunct="1">
              <a:defRPr/>
            </a:pPr>
            <a:endParaRPr lang="en-US" sz="2400">
              <a:cs typeface="+mn-cs"/>
            </a:endParaRPr>
          </a:p>
        </p:txBody>
      </p:sp>
      <p:pic>
        <p:nvPicPr>
          <p:cNvPr id="47109" name="Picture 15" descr="LastSupperDetailMiddle">
            <a:extLst>
              <a:ext uri="{FF2B5EF4-FFF2-40B4-BE49-F238E27FC236}">
                <a16:creationId xmlns:a16="http://schemas.microsoft.com/office/drawing/2014/main" id="{861D5D74-0176-AE52-7B60-211DB04031D1}"/>
              </a:ext>
            </a:extLst>
          </p:cNvPr>
          <p:cNvPicPr>
            <a:picLocks noChangeAspect="1" noChangeArrowheads="1"/>
          </p:cNvPicPr>
          <p:nvPr/>
        </p:nvPicPr>
        <p:blipFill>
          <a:blip r:embed="rId3"/>
          <a:srcRect/>
          <a:stretch>
            <a:fillRect/>
          </a:stretch>
        </p:blipFill>
        <p:spPr bwMode="auto">
          <a:xfrm>
            <a:off x="176213" y="46038"/>
            <a:ext cx="4762500" cy="4762500"/>
          </a:xfrm>
          <a:prstGeom prst="rect">
            <a:avLst/>
          </a:prstGeom>
          <a:solidFill>
            <a:schemeClr val="accent5">
              <a:lumMod val="10000"/>
            </a:schemeClr>
          </a:solidFill>
          <a:ln>
            <a:solidFill>
              <a:schemeClr val="tx1"/>
            </a:solidFill>
          </a:ln>
        </p:spPr>
      </p:pic>
      <p:pic>
        <p:nvPicPr>
          <p:cNvPr id="47110" name="Picture 17" descr="leonardo-vitruvian-small">
            <a:hlinkClick r:id="rId4"/>
            <a:extLst>
              <a:ext uri="{FF2B5EF4-FFF2-40B4-BE49-F238E27FC236}">
                <a16:creationId xmlns:a16="http://schemas.microsoft.com/office/drawing/2014/main" id="{880D1F3E-38F2-51E1-9E64-1E79D6348741}"/>
              </a:ext>
            </a:extLst>
          </p:cNvPr>
          <p:cNvPicPr>
            <a:picLocks noChangeAspect="1" noChangeArrowheads="1"/>
          </p:cNvPicPr>
          <p:nvPr/>
        </p:nvPicPr>
        <p:blipFill>
          <a:blip r:embed="rId5"/>
          <a:srcRect/>
          <a:stretch>
            <a:fillRect/>
          </a:stretch>
        </p:blipFill>
        <p:spPr bwMode="auto">
          <a:xfrm>
            <a:off x="5091113" y="725488"/>
            <a:ext cx="3876675" cy="5418137"/>
          </a:xfrm>
          <a:prstGeom prst="rect">
            <a:avLst/>
          </a:prstGeom>
          <a:solidFill>
            <a:schemeClr val="accent5">
              <a:lumMod val="10000"/>
            </a:schemeClr>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5I6qi9qwRg?feature=oembed" descr="The Renaissance [Music History]">
            <a:hlinkClick r:id="" action="ppaction://media"/>
            <a:extLst>
              <a:ext uri="{FF2B5EF4-FFF2-40B4-BE49-F238E27FC236}">
                <a16:creationId xmlns:a16="http://schemas.microsoft.com/office/drawing/2014/main" id="{C3CCD04E-6A85-2D8F-2CB2-AE756616E6BF}"/>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38175" y="1066800"/>
            <a:ext cx="782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6C69328-E899-40D7-21E0-3937B61131E7}"/>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Musicians</a:t>
            </a:r>
          </a:p>
        </p:txBody>
      </p:sp>
      <p:sp>
        <p:nvSpPr>
          <p:cNvPr id="13315" name="Rectangle 3">
            <a:extLst>
              <a:ext uri="{FF2B5EF4-FFF2-40B4-BE49-F238E27FC236}">
                <a16:creationId xmlns:a16="http://schemas.microsoft.com/office/drawing/2014/main" id="{C4451A59-ABAC-06F1-2D2A-E604D016FB28}"/>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Made a living by working in the church, city, state, and royal and aristocratic courts</a:t>
            </a:r>
          </a:p>
          <a:p>
            <a:pPr eaLnBrk="1" hangingPunct="1">
              <a:defRPr/>
            </a:pPr>
            <a:r>
              <a:rPr lang="en-US" dirty="0">
                <a:cs typeface="+mn-cs"/>
              </a:rPr>
              <a:t>Employed as choirmasters, instrumentalists, copyists, composers, teachers,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9C79C5E-8271-3D93-5CED-4B93E85A8E56}"/>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Musical Style</a:t>
            </a:r>
          </a:p>
        </p:txBody>
      </p:sp>
      <p:sp>
        <p:nvSpPr>
          <p:cNvPr id="49154" name="Rectangle 3">
            <a:extLst>
              <a:ext uri="{FF2B5EF4-FFF2-40B4-BE49-F238E27FC236}">
                <a16:creationId xmlns:a16="http://schemas.microsoft.com/office/drawing/2014/main" id="{F9414021-83BF-BDFE-CF87-8632A6417E48}"/>
              </a:ext>
            </a:extLst>
          </p:cNvPr>
          <p:cNvSpPr>
            <a:spLocks noGrp="1" noChangeArrowheads="1"/>
          </p:cNvSpPr>
          <p:nvPr>
            <p:ph type="body" idx="1"/>
          </p:nvPr>
        </p:nvSpPr>
        <p:spPr>
          <a:solidFill>
            <a:srgbClr val="002060"/>
          </a:solidFill>
        </p:spPr>
        <p:txBody>
          <a:bodyPr/>
          <a:lstStyle/>
          <a:p>
            <a:pPr eaLnBrk="1" hangingPunct="1">
              <a:lnSpc>
                <a:spcPct val="90000"/>
              </a:lnSpc>
            </a:pPr>
            <a:r>
              <a:rPr lang="en-US" altLang="en-US"/>
              <a:t>Golden age of </a:t>
            </a:r>
            <a:r>
              <a:rPr lang="ja-JP" altLang="en-US"/>
              <a:t>“</a:t>
            </a:r>
            <a:r>
              <a:rPr lang="en-US" altLang="ja-JP" i="1"/>
              <a:t>a cappella</a:t>
            </a:r>
            <a:r>
              <a:rPr lang="ja-JP" altLang="en-US"/>
              <a:t>”</a:t>
            </a:r>
            <a:endParaRPr lang="en-US" altLang="ja-JP"/>
          </a:p>
          <a:p>
            <a:pPr eaLnBrk="1" hangingPunct="1">
              <a:lnSpc>
                <a:spcPct val="90000"/>
              </a:lnSpc>
            </a:pPr>
            <a:r>
              <a:rPr lang="en-US" altLang="en-US"/>
              <a:t>Church music (a cappella) / Secular music (divided between a cappella and accompanied music)</a:t>
            </a:r>
          </a:p>
          <a:p>
            <a:pPr eaLnBrk="1" hangingPunct="1">
              <a:lnSpc>
                <a:spcPct val="90000"/>
              </a:lnSpc>
            </a:pPr>
            <a:r>
              <a:rPr lang="en-US" altLang="en-US"/>
              <a:t>Added intervals of 3rds and 6ths versus the 5th and octave style of harmony introduced in the Middle 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1OeMmwYjU?feature=oembed" descr="HISTORY OF IDEAS - The Renaissance">
            <a:hlinkClick r:id="" action="ppaction://media"/>
            <a:extLst>
              <a:ext uri="{FF2B5EF4-FFF2-40B4-BE49-F238E27FC236}">
                <a16:creationId xmlns:a16="http://schemas.microsoft.com/office/drawing/2014/main" id="{99CB363E-A5E7-855D-AEB9-B6BA2C55D294}"/>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85800" y="1195388"/>
            <a:ext cx="77279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6AF4158-EE77-FFE8-24CC-8B956491F5A9}"/>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Musical Style</a:t>
            </a:r>
          </a:p>
        </p:txBody>
      </p:sp>
      <p:sp>
        <p:nvSpPr>
          <p:cNvPr id="51202" name="Rectangle 3">
            <a:extLst>
              <a:ext uri="{FF2B5EF4-FFF2-40B4-BE49-F238E27FC236}">
                <a16:creationId xmlns:a16="http://schemas.microsoft.com/office/drawing/2014/main" id="{E7760A85-AC2B-1D21-D8A8-1BE5FE88E230}"/>
              </a:ext>
            </a:extLst>
          </p:cNvPr>
          <p:cNvSpPr>
            <a:spLocks noGrp="1" noChangeArrowheads="1"/>
          </p:cNvSpPr>
          <p:nvPr>
            <p:ph type="body" idx="1"/>
          </p:nvPr>
        </p:nvSpPr>
        <p:spPr>
          <a:solidFill>
            <a:srgbClr val="002060"/>
          </a:solidFill>
        </p:spPr>
        <p:txBody>
          <a:bodyPr/>
          <a:lstStyle/>
          <a:p>
            <a:pPr eaLnBrk="1" hangingPunct="1"/>
            <a:r>
              <a:rPr lang="en-US" altLang="en-US" sz="2800" i="1"/>
              <a:t>Word painting</a:t>
            </a:r>
            <a:r>
              <a:rPr lang="en-US" altLang="en-US" sz="2800"/>
              <a:t> quite used in secular music</a:t>
            </a:r>
          </a:p>
          <a:p>
            <a:pPr eaLnBrk="1" hangingPunct="1"/>
            <a:r>
              <a:rPr lang="en-US" altLang="en-US" sz="2800"/>
              <a:t>Music reflected the meaning of the words</a:t>
            </a:r>
          </a:p>
          <a:p>
            <a:pPr eaLnBrk="1" hangingPunct="1"/>
            <a:r>
              <a:rPr lang="en-US" altLang="en-US" sz="2800"/>
              <a:t>The word </a:t>
            </a:r>
            <a:r>
              <a:rPr lang="ja-JP" altLang="en-US" sz="2800"/>
              <a:t>“</a:t>
            </a:r>
            <a:r>
              <a:rPr lang="en-US" altLang="ja-JP" sz="2800"/>
              <a:t>death</a:t>
            </a:r>
            <a:r>
              <a:rPr lang="ja-JP" altLang="en-US" sz="2800"/>
              <a:t>”</a:t>
            </a:r>
            <a:r>
              <a:rPr lang="en-US" altLang="ja-JP" sz="2800"/>
              <a:t> could have clashing chords or the word </a:t>
            </a:r>
            <a:r>
              <a:rPr lang="ja-JP" altLang="en-US" sz="2800"/>
              <a:t>“</a:t>
            </a:r>
            <a:r>
              <a:rPr lang="en-US" altLang="ja-JP" sz="2800"/>
              <a:t>heaven</a:t>
            </a:r>
            <a:r>
              <a:rPr lang="ja-JP" altLang="en-US" sz="2800"/>
              <a:t>”</a:t>
            </a:r>
            <a:r>
              <a:rPr lang="en-US" altLang="ja-JP" sz="2800"/>
              <a:t> may have stringed instruments attached to the musical performance</a:t>
            </a:r>
            <a:endParaRPr lang="en-US" alt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752EE8A-AE01-5F4B-40FF-3686B3D0118C}"/>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Musical Style</a:t>
            </a:r>
          </a:p>
        </p:txBody>
      </p:sp>
      <p:sp>
        <p:nvSpPr>
          <p:cNvPr id="16387" name="Rectangle 3">
            <a:extLst>
              <a:ext uri="{FF2B5EF4-FFF2-40B4-BE49-F238E27FC236}">
                <a16:creationId xmlns:a16="http://schemas.microsoft.com/office/drawing/2014/main" id="{4952CD23-1F06-B34A-5987-CFD81A3204D3}"/>
              </a:ext>
            </a:extLst>
          </p:cNvPr>
          <p:cNvSpPr>
            <a:spLocks noGrp="1" noChangeArrowheads="1"/>
          </p:cNvSpPr>
          <p:nvPr>
            <p:ph type="body" idx="1"/>
          </p:nvPr>
        </p:nvSpPr>
        <p:spPr>
          <a:solidFill>
            <a:srgbClr val="002060"/>
          </a:solidFill>
        </p:spPr>
        <p:txBody>
          <a:bodyPr/>
          <a:lstStyle/>
          <a:p>
            <a:pPr eaLnBrk="1" hangingPunct="1">
              <a:defRPr/>
            </a:pPr>
            <a:r>
              <a:rPr lang="en-US" sz="2800" dirty="0">
                <a:cs typeface="+mn-cs"/>
              </a:rPr>
              <a:t>Cantus firmus</a:t>
            </a:r>
          </a:p>
          <a:p>
            <a:pPr lvl="1" eaLnBrk="1" hangingPunct="1">
              <a:defRPr/>
            </a:pPr>
            <a:r>
              <a:rPr lang="en-US" sz="2400" dirty="0"/>
              <a:t>Polyphonic</a:t>
            </a:r>
          </a:p>
          <a:p>
            <a:pPr lvl="1" eaLnBrk="1" hangingPunct="1">
              <a:defRPr/>
            </a:pPr>
            <a:r>
              <a:rPr lang="en-US" sz="2400" dirty="0"/>
              <a:t>Similar to but not the same as organum</a:t>
            </a:r>
          </a:p>
          <a:p>
            <a:pPr lvl="1" eaLnBrk="1" hangingPunct="1">
              <a:defRPr/>
            </a:pPr>
            <a:r>
              <a:rPr lang="en-US" sz="2400" dirty="0"/>
              <a:t>Organum had two voices and is usually done with intervals of 4ths, 5ths, unisons, or octaves</a:t>
            </a:r>
          </a:p>
          <a:p>
            <a:pPr lvl="1" eaLnBrk="1" hangingPunct="1">
              <a:defRPr/>
            </a:pPr>
            <a:r>
              <a:rPr lang="en-US" sz="2400" dirty="0"/>
              <a:t>Cantus firmus uses other intervals in addition to the previously mentioned and can have more than two voices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30C155B0-699D-DBBF-6350-F929F69B80DE}"/>
              </a:ext>
            </a:extLst>
          </p:cNvPr>
          <p:cNvSpPr>
            <a:spLocks noGrp="1" noChangeArrowheads="1"/>
          </p:cNvSpPr>
          <p:nvPr>
            <p:ph type="subTitle" idx="1"/>
          </p:nvPr>
        </p:nvSpPr>
        <p:spPr>
          <a:xfrm>
            <a:off x="1828800" y="1066800"/>
            <a:ext cx="6629400" cy="2362200"/>
          </a:xfrm>
          <a:solidFill>
            <a:srgbClr val="FFC000"/>
          </a:solidFill>
        </p:spPr>
        <p:txBody>
          <a:bodyPr/>
          <a:lstStyle/>
          <a:p>
            <a:pPr eaLnBrk="1" hangingPunct="1">
              <a:defRPr/>
            </a:pPr>
            <a:r>
              <a:rPr lang="en-US" sz="6000" dirty="0">
                <a:cs typeface="+mn-cs"/>
              </a:rPr>
              <a:t>Renaissance Sacred Music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0B8A275-1C6F-3B35-152D-4A559DC1CD02}"/>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Renaissance Motet</a:t>
            </a:r>
          </a:p>
        </p:txBody>
      </p:sp>
      <p:sp>
        <p:nvSpPr>
          <p:cNvPr id="19459" name="Rectangle 3">
            <a:extLst>
              <a:ext uri="{FF2B5EF4-FFF2-40B4-BE49-F238E27FC236}">
                <a16:creationId xmlns:a16="http://schemas.microsoft.com/office/drawing/2014/main" id="{2FD87184-8FF3-C788-122C-A44138D914B5}"/>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Motet was no longer just sacred as was the case during the Middle Ages</a:t>
            </a:r>
          </a:p>
          <a:p>
            <a:pPr eaLnBrk="1" hangingPunct="1">
              <a:defRPr/>
            </a:pPr>
            <a:r>
              <a:rPr lang="en-US" dirty="0">
                <a:cs typeface="+mn-cs"/>
              </a:rPr>
              <a:t>Majority of motets were for the Virgin Mary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A0B046-C223-3229-71DB-236A5CC84054}"/>
              </a:ext>
            </a:extLst>
          </p:cNvPr>
          <p:cNvSpPr txBox="1"/>
          <p:nvPr/>
        </p:nvSpPr>
        <p:spPr>
          <a:xfrm>
            <a:off x="228601" y="152400"/>
            <a:ext cx="8534400" cy="3170099"/>
          </a:xfrm>
          <a:prstGeom prst="rect">
            <a:avLst/>
          </a:prstGeom>
          <a:solidFill>
            <a:srgbClr val="002060"/>
          </a:solidFill>
        </p:spPr>
        <p:txBody>
          <a:bodyPr wrap="square" rtlCol="0">
            <a:spAutoFit/>
          </a:bodyPr>
          <a:lstStyle/>
          <a:p>
            <a:pPr algn="ctr"/>
            <a:r>
              <a:rPr lang="en-US" sz="3200" b="1" dirty="0"/>
              <a:t>THE MOTET</a:t>
            </a:r>
          </a:p>
          <a:p>
            <a:pPr algn="just"/>
            <a:r>
              <a:rPr lang="en-US" dirty="0"/>
              <a:t> </a:t>
            </a:r>
            <a:r>
              <a:rPr lang="en-US" sz="1600" dirty="0"/>
              <a:t>The motet, a sacred Latin text polyphonic choral work, is not taken from the ordinary of the mass. A contemporary of Leonardo da Vinci and Christopher Columbus, Josquin des </a:t>
            </a:r>
            <a:r>
              <a:rPr lang="en-US" sz="1600" dirty="0" err="1"/>
              <a:t>Prez</a:t>
            </a:r>
            <a:r>
              <a:rPr lang="en-US" sz="1600" dirty="0"/>
              <a:t> was a master of Renaissance choral music. Originally from the region that is today’s Belgium, Josquin spent much of his time serving in chapels throughout Italy and partly in Rome for the papal choir. Later, he worked for Louis XII of France and held several church music directorships in his native land. During his career, he published masses, motets, and secular vocal pieces, and was highly respected by his contemporaries. Josquin’s “Ava Maria …Virgo Serena” (“Hail, Mary … Serene Virgin”) ca. 1485 is an outstanding Renaissance choral work. A four-part (Soprano, Alto, Tenor, Bass) Latin prayer, the piece weaves one, two, three and four voices at different times in polyphonic texture.</a:t>
            </a:r>
          </a:p>
        </p:txBody>
      </p:sp>
      <p:pic>
        <p:nvPicPr>
          <p:cNvPr id="10" name="Picture 9" descr="Diagram&#10;&#10;Description automatically generated">
            <a:extLst>
              <a:ext uri="{FF2B5EF4-FFF2-40B4-BE49-F238E27FC236}">
                <a16:creationId xmlns:a16="http://schemas.microsoft.com/office/drawing/2014/main" id="{3CD52B5F-03EB-489F-2890-26EB4D17CF86}"/>
              </a:ext>
            </a:extLst>
          </p:cNvPr>
          <p:cNvPicPr>
            <a:picLocks noChangeAspect="1"/>
          </p:cNvPicPr>
          <p:nvPr/>
        </p:nvPicPr>
        <p:blipFill>
          <a:blip r:embed="rId2"/>
          <a:stretch>
            <a:fillRect/>
          </a:stretch>
        </p:blipFill>
        <p:spPr>
          <a:xfrm>
            <a:off x="990600" y="3322498"/>
            <a:ext cx="6980923" cy="2425423"/>
          </a:xfrm>
          <a:prstGeom prst="rect">
            <a:avLst/>
          </a:prstGeom>
          <a:ln>
            <a:solidFill>
              <a:srgbClr val="FFFF00"/>
            </a:solidFill>
          </a:ln>
        </p:spPr>
      </p:pic>
      <p:sp>
        <p:nvSpPr>
          <p:cNvPr id="9" name="TextBox 8">
            <a:extLst>
              <a:ext uri="{FF2B5EF4-FFF2-40B4-BE49-F238E27FC236}">
                <a16:creationId xmlns:a16="http://schemas.microsoft.com/office/drawing/2014/main" id="{EB745812-947B-DCFD-63F9-76DEC01ECEF2}"/>
              </a:ext>
            </a:extLst>
          </p:cNvPr>
          <p:cNvSpPr txBox="1"/>
          <p:nvPr/>
        </p:nvSpPr>
        <p:spPr>
          <a:xfrm>
            <a:off x="2667000" y="5747922"/>
            <a:ext cx="3810000" cy="1077218"/>
          </a:xfrm>
          <a:prstGeom prst="rect">
            <a:avLst/>
          </a:prstGeom>
          <a:solidFill>
            <a:srgbClr val="FFC000"/>
          </a:solidFill>
        </p:spPr>
        <p:txBody>
          <a:bodyPr wrap="square" rtlCol="0">
            <a:spAutoFit/>
          </a:bodyPr>
          <a:lstStyle/>
          <a:p>
            <a:pPr algn="ctr"/>
            <a:r>
              <a:rPr lang="en-US" sz="1600" dirty="0">
                <a:solidFill>
                  <a:srgbClr val="002060"/>
                </a:solidFill>
              </a:rPr>
              <a:t>Opening Line of “Ave Maria”</a:t>
            </a:r>
          </a:p>
          <a:p>
            <a:pPr algn="ctr"/>
            <a:r>
              <a:rPr lang="en-US" sz="1600" dirty="0">
                <a:solidFill>
                  <a:srgbClr val="002060"/>
                </a:solidFill>
              </a:rPr>
              <a:t>Author: Josquin Des </a:t>
            </a:r>
            <a:r>
              <a:rPr lang="en-US" sz="1600" dirty="0" err="1">
                <a:solidFill>
                  <a:srgbClr val="002060"/>
                </a:solidFill>
              </a:rPr>
              <a:t>Prez</a:t>
            </a:r>
            <a:endParaRPr lang="en-US" sz="1600" dirty="0">
              <a:solidFill>
                <a:srgbClr val="002060"/>
              </a:solidFill>
            </a:endParaRPr>
          </a:p>
          <a:p>
            <a:pPr algn="ctr"/>
            <a:r>
              <a:rPr lang="en-US" sz="1600" dirty="0">
                <a:solidFill>
                  <a:srgbClr val="002060"/>
                </a:solidFill>
              </a:rPr>
              <a:t>Source: Wikimedia Commons</a:t>
            </a:r>
          </a:p>
          <a:p>
            <a:pPr algn="ctr"/>
            <a:r>
              <a:rPr lang="en-US" sz="1600" dirty="0">
                <a:solidFill>
                  <a:srgbClr val="002060"/>
                </a:solidFill>
              </a:rPr>
              <a:t>License: Public Domain</a:t>
            </a:r>
          </a:p>
        </p:txBody>
      </p:sp>
    </p:spTree>
    <p:extLst>
      <p:ext uri="{BB962C8B-B14F-4D97-AF65-F5344CB8AC3E}">
        <p14:creationId xmlns:p14="http://schemas.microsoft.com/office/powerpoint/2010/main" val="64629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C1A5F0-8100-6861-7AA2-725F73C01612}"/>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Josquin des </a:t>
            </a:r>
            <a:r>
              <a:rPr lang="en-US" dirty="0" err="1">
                <a:cs typeface="+mj-cs"/>
              </a:rPr>
              <a:t>Prez</a:t>
            </a:r>
            <a:endParaRPr lang="en-US" dirty="0">
              <a:cs typeface="+mj-cs"/>
            </a:endParaRPr>
          </a:p>
        </p:txBody>
      </p:sp>
      <p:sp>
        <p:nvSpPr>
          <p:cNvPr id="59394" name="Rectangle 3">
            <a:extLst>
              <a:ext uri="{FF2B5EF4-FFF2-40B4-BE49-F238E27FC236}">
                <a16:creationId xmlns:a16="http://schemas.microsoft.com/office/drawing/2014/main" id="{783C6220-92B7-0D4F-A978-452BB563DFB6}"/>
              </a:ext>
            </a:extLst>
          </p:cNvPr>
          <p:cNvSpPr>
            <a:spLocks noGrp="1" noChangeArrowheads="1"/>
          </p:cNvSpPr>
          <p:nvPr>
            <p:ph type="body" sz="half" idx="2"/>
          </p:nvPr>
        </p:nvSpPr>
        <p:spPr>
          <a:xfrm>
            <a:off x="4648200" y="1981200"/>
            <a:ext cx="3810000" cy="4724400"/>
          </a:xfrm>
          <a:solidFill>
            <a:srgbClr val="002060"/>
          </a:solidFill>
        </p:spPr>
        <p:txBody>
          <a:bodyPr/>
          <a:lstStyle/>
          <a:p>
            <a:pPr eaLnBrk="1" hangingPunct="1">
              <a:lnSpc>
                <a:spcPct val="90000"/>
              </a:lnSpc>
            </a:pPr>
            <a:r>
              <a:rPr lang="en-US" altLang="en-US" sz="2400"/>
              <a:t>(ca. 1450-1521)</a:t>
            </a:r>
          </a:p>
          <a:p>
            <a:pPr eaLnBrk="1" hangingPunct="1">
              <a:lnSpc>
                <a:spcPct val="90000"/>
              </a:lnSpc>
            </a:pPr>
            <a:r>
              <a:rPr lang="en-US" altLang="en-US" sz="2400"/>
              <a:t>Music was rich in feeling, serenely beautiful, and expressive in harmony</a:t>
            </a:r>
          </a:p>
          <a:p>
            <a:pPr eaLnBrk="1" hangingPunct="1">
              <a:lnSpc>
                <a:spcPct val="90000"/>
              </a:lnSpc>
            </a:pPr>
            <a:r>
              <a:rPr lang="en-US" altLang="en-US" sz="2400"/>
              <a:t>Composed more than 100 motets, 17 Masses, and numerous secular pieces</a:t>
            </a:r>
          </a:p>
          <a:p>
            <a:pPr eaLnBrk="1" hangingPunct="1">
              <a:lnSpc>
                <a:spcPct val="90000"/>
              </a:lnSpc>
            </a:pPr>
            <a:r>
              <a:rPr lang="ja-JP" altLang="en-US" sz="2400" i="1"/>
              <a:t>“</a:t>
            </a:r>
            <a:r>
              <a:rPr lang="en-US" altLang="ja-JP" sz="2400" i="1"/>
              <a:t>Ave Maria…virgo serena</a:t>
            </a:r>
            <a:r>
              <a:rPr lang="ja-JP" altLang="en-US" sz="2400" i="1"/>
              <a:t>”</a:t>
            </a:r>
            <a:endParaRPr lang="en-US" altLang="en-US" sz="2400"/>
          </a:p>
        </p:txBody>
      </p:sp>
      <p:sp>
        <p:nvSpPr>
          <p:cNvPr id="20486" name="Rectangle 6">
            <a:extLst>
              <a:ext uri="{FF2B5EF4-FFF2-40B4-BE49-F238E27FC236}">
                <a16:creationId xmlns:a16="http://schemas.microsoft.com/office/drawing/2014/main" id="{924E5841-2B88-98D9-624B-6D3BBD8A4F8C}"/>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59396" name="Picture 8" descr="Josquin Des Prez">
            <a:extLst>
              <a:ext uri="{FF2B5EF4-FFF2-40B4-BE49-F238E27FC236}">
                <a16:creationId xmlns:a16="http://schemas.microsoft.com/office/drawing/2014/main" id="{6AB435CA-A850-7D8F-C0E9-1DFCBC3BA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8816D67-FA4C-6777-D09A-4BC4F5E1F827}"/>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Renaissance Mass</a:t>
            </a:r>
          </a:p>
        </p:txBody>
      </p:sp>
      <p:sp>
        <p:nvSpPr>
          <p:cNvPr id="21507" name="Rectangle 3">
            <a:extLst>
              <a:ext uri="{FF2B5EF4-FFF2-40B4-BE49-F238E27FC236}">
                <a16:creationId xmlns:a16="http://schemas.microsoft.com/office/drawing/2014/main" id="{279E1F8B-0E5F-3945-2B47-4A5DA71513A0}"/>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Five main sections</a:t>
            </a:r>
          </a:p>
          <a:p>
            <a:pPr lvl="1" eaLnBrk="1" hangingPunct="1">
              <a:defRPr/>
            </a:pPr>
            <a:r>
              <a:rPr lang="en-US" dirty="0"/>
              <a:t>Kyrie</a:t>
            </a:r>
          </a:p>
          <a:p>
            <a:pPr lvl="2" eaLnBrk="1" hangingPunct="1">
              <a:defRPr/>
            </a:pPr>
            <a:r>
              <a:rPr lang="en-US" dirty="0"/>
              <a:t>A-B-A form</a:t>
            </a:r>
          </a:p>
          <a:p>
            <a:pPr lvl="3" eaLnBrk="1" hangingPunct="1">
              <a:defRPr/>
            </a:pPr>
            <a:r>
              <a:rPr lang="en-US" dirty="0"/>
              <a:t>(3) Kyrie </a:t>
            </a:r>
            <a:r>
              <a:rPr lang="en-US" dirty="0" err="1"/>
              <a:t>eleisons</a:t>
            </a:r>
            <a:r>
              <a:rPr lang="en-US" dirty="0"/>
              <a:t> </a:t>
            </a:r>
            <a:r>
              <a:rPr lang="en-US" i="1" dirty="0"/>
              <a:t>(Lord, have mercy)</a:t>
            </a:r>
          </a:p>
          <a:p>
            <a:pPr lvl="3" eaLnBrk="1" hangingPunct="1">
              <a:defRPr/>
            </a:pPr>
            <a:r>
              <a:rPr lang="en-US" dirty="0"/>
              <a:t>(3) </a:t>
            </a:r>
            <a:r>
              <a:rPr lang="en-US" dirty="0" err="1"/>
              <a:t>Christe</a:t>
            </a:r>
            <a:r>
              <a:rPr lang="en-US" dirty="0"/>
              <a:t> </a:t>
            </a:r>
            <a:r>
              <a:rPr lang="en-US" dirty="0" err="1"/>
              <a:t>eleisons</a:t>
            </a:r>
            <a:r>
              <a:rPr lang="en-US" dirty="0"/>
              <a:t> </a:t>
            </a:r>
            <a:r>
              <a:rPr lang="en-US" i="1" dirty="0"/>
              <a:t>(Christ, have mercy)</a:t>
            </a:r>
          </a:p>
          <a:p>
            <a:pPr lvl="3" eaLnBrk="1" hangingPunct="1">
              <a:defRPr/>
            </a:pPr>
            <a:r>
              <a:rPr lang="en-US" dirty="0"/>
              <a:t>(3) Kyrie </a:t>
            </a:r>
            <a:r>
              <a:rPr lang="en-US" dirty="0" err="1"/>
              <a:t>eleisons</a:t>
            </a:r>
            <a:r>
              <a:rPr lang="en-US" dirty="0"/>
              <a:t> </a:t>
            </a:r>
            <a:r>
              <a:rPr lang="en-US" i="1" dirty="0"/>
              <a:t>(Lord, have mercy)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C6089-9496-76C2-3ED8-D019E4F6387D}"/>
              </a:ext>
            </a:extLst>
          </p:cNvPr>
          <p:cNvSpPr txBox="1"/>
          <p:nvPr/>
        </p:nvSpPr>
        <p:spPr>
          <a:xfrm>
            <a:off x="304800" y="152401"/>
            <a:ext cx="8686800" cy="6001643"/>
          </a:xfrm>
          <a:prstGeom prst="rect">
            <a:avLst/>
          </a:prstGeom>
          <a:solidFill>
            <a:srgbClr val="FFC000"/>
          </a:solidFill>
        </p:spPr>
        <p:txBody>
          <a:bodyPr wrap="square" rtlCol="0">
            <a:spAutoFit/>
          </a:bodyPr>
          <a:lstStyle/>
          <a:p>
            <a:pPr algn="ctr"/>
            <a:r>
              <a:rPr lang="en-US" sz="3200" b="1" dirty="0">
                <a:solidFill>
                  <a:srgbClr val="002060"/>
                </a:solidFill>
              </a:rPr>
              <a:t>THE PROTESTANT REFORMATION</a:t>
            </a:r>
          </a:p>
          <a:p>
            <a:r>
              <a:rPr lang="en-US" dirty="0"/>
              <a:t> </a:t>
            </a:r>
          </a:p>
          <a:p>
            <a:pPr algn="just"/>
            <a:r>
              <a:rPr lang="en-US" sz="2000" dirty="0">
                <a:solidFill>
                  <a:srgbClr val="002060"/>
                </a:solidFill>
              </a:rPr>
              <a:t>In the Middle Ages, people were thought to be parts of a greater whole: members of a family, trade guild, nation, and church. At the beginning of the Renaissance, a shift in thought led people to think of themselves as individuals, sparked by Martin Luther’s dissent against several areas and practices within the Catholic Church. On October 31, 1517, Luther challenged the Catholic Church by posting The Ninety-Five Theses on the doors of the Castle Church in Wittenberg, Germany. The post stated Luther’s various beliefs and interpretations of Biblical doctrine which challenged the many practices of the Catholic Church in the early 1500s. Luther felt that educated/literate believers should be able to read the scriptures and become individual church entities themselves. With the invention of the Gutenberg Press, copies of the scriptures and hymns became available to the masses which helped spread the Reformation. The empowerment of the common worshiper or middle class continued to fuel the loss of authority of the church and upper class.</a:t>
            </a:r>
          </a:p>
          <a:p>
            <a:pPr algn="just"/>
            <a:r>
              <a:rPr lang="en-US" dirty="0">
                <a:solidFill>
                  <a:srgbClr val="002060"/>
                </a:solidFill>
              </a:rPr>
              <a:t> </a:t>
            </a:r>
          </a:p>
        </p:txBody>
      </p:sp>
    </p:spTree>
    <p:extLst>
      <p:ext uri="{BB962C8B-B14F-4D97-AF65-F5344CB8AC3E}">
        <p14:creationId xmlns:p14="http://schemas.microsoft.com/office/powerpoint/2010/main" val="2994185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18BBA6-E95D-42A7-1D25-A91AD52C07CF}"/>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C0C25B5F-E9B7-AC7E-B19E-244C4E2A70DF}"/>
              </a:ext>
            </a:extLst>
          </p:cNvPr>
          <p:cNvSpPr>
            <a:spLocks noGrp="1"/>
          </p:cNvSpPr>
          <p:nvPr>
            <p:ph type="ftr" sz="quarter" idx="11"/>
          </p:nvPr>
        </p:nvSpPr>
        <p:spPr/>
        <p:txBody>
          <a:bodyPr/>
          <a:lstStyle/>
          <a:p>
            <a:pPr>
              <a:defRPr/>
            </a:pPr>
            <a:endParaRPr lang="en-US"/>
          </a:p>
        </p:txBody>
      </p:sp>
      <p:sp>
        <p:nvSpPr>
          <p:cNvPr id="22530" name="Rectangle 2">
            <a:extLst>
              <a:ext uri="{FF2B5EF4-FFF2-40B4-BE49-F238E27FC236}">
                <a16:creationId xmlns:a16="http://schemas.microsoft.com/office/drawing/2014/main" id="{28E9CA27-8DB9-55F9-147E-FD931CEA6077}"/>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Renaissance Mass</a:t>
            </a:r>
          </a:p>
        </p:txBody>
      </p:sp>
      <p:sp>
        <p:nvSpPr>
          <p:cNvPr id="22531" name="Rectangle 3">
            <a:extLst>
              <a:ext uri="{FF2B5EF4-FFF2-40B4-BE49-F238E27FC236}">
                <a16:creationId xmlns:a16="http://schemas.microsoft.com/office/drawing/2014/main" id="{6174B11C-EBCD-6C44-A454-F7D4427CAB04}"/>
              </a:ext>
            </a:extLst>
          </p:cNvPr>
          <p:cNvSpPr>
            <a:spLocks noGrp="1" noChangeArrowheads="1"/>
          </p:cNvSpPr>
          <p:nvPr>
            <p:ph type="body" idx="1"/>
          </p:nvPr>
        </p:nvSpPr>
        <p:spPr>
          <a:xfrm>
            <a:off x="685800" y="1981200"/>
            <a:ext cx="7772400" cy="4724400"/>
          </a:xfrm>
          <a:solidFill>
            <a:srgbClr val="002060"/>
          </a:solidFill>
        </p:spPr>
        <p:txBody>
          <a:bodyPr/>
          <a:lstStyle/>
          <a:p>
            <a:pPr eaLnBrk="1" hangingPunct="1">
              <a:defRPr/>
            </a:pPr>
            <a:r>
              <a:rPr lang="en-US" dirty="0">
                <a:cs typeface="+mn-cs"/>
              </a:rPr>
              <a:t>Gloria </a:t>
            </a:r>
            <a:r>
              <a:rPr lang="en-US" i="1" dirty="0">
                <a:cs typeface="+mn-cs"/>
              </a:rPr>
              <a:t>(Glory be to God in the Highest)</a:t>
            </a:r>
          </a:p>
          <a:p>
            <a:pPr eaLnBrk="1" hangingPunct="1">
              <a:defRPr/>
            </a:pPr>
            <a:r>
              <a:rPr lang="en-US" dirty="0">
                <a:cs typeface="+mn-cs"/>
              </a:rPr>
              <a:t>Credo </a:t>
            </a:r>
            <a:r>
              <a:rPr lang="en-US" i="1" dirty="0">
                <a:cs typeface="+mn-cs"/>
              </a:rPr>
              <a:t>(I believe in God the Father Almighty)</a:t>
            </a:r>
          </a:p>
          <a:p>
            <a:pPr eaLnBrk="1" hangingPunct="1">
              <a:defRPr/>
            </a:pPr>
            <a:r>
              <a:rPr lang="en-US" dirty="0">
                <a:cs typeface="+mn-cs"/>
              </a:rPr>
              <a:t>Sanctus </a:t>
            </a:r>
            <a:r>
              <a:rPr lang="en-US" i="1" dirty="0">
                <a:cs typeface="+mn-cs"/>
              </a:rPr>
              <a:t>(Holy, holy, holy)</a:t>
            </a:r>
            <a:r>
              <a:rPr lang="en-US" dirty="0">
                <a:cs typeface="+mn-cs"/>
              </a:rPr>
              <a:t>/Hosanna </a:t>
            </a:r>
            <a:r>
              <a:rPr lang="en-US" i="1" dirty="0">
                <a:cs typeface="+mn-cs"/>
              </a:rPr>
              <a:t>(Hosanna in the highest)</a:t>
            </a:r>
            <a:endParaRPr lang="en-US" dirty="0">
              <a:cs typeface="+mn-cs"/>
            </a:endParaRPr>
          </a:p>
          <a:p>
            <a:pPr eaLnBrk="1" hangingPunct="1">
              <a:defRPr/>
            </a:pPr>
            <a:r>
              <a:rPr lang="en-US" dirty="0">
                <a:cs typeface="+mn-cs"/>
              </a:rPr>
              <a:t>Agnus Dei </a:t>
            </a:r>
            <a:r>
              <a:rPr lang="en-US" i="1" dirty="0">
                <a:cs typeface="+mn-cs"/>
              </a:rPr>
              <a:t>(Lamb of God, who takes away the sins of the world)</a:t>
            </a:r>
            <a:endParaRPr lang="en-US" dirty="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F8A3831-D6AE-6585-C071-AB338059D43D}"/>
              </a:ext>
            </a:extLst>
          </p:cNvPr>
          <p:cNvSpPr>
            <a:spLocks noGrp="1" noChangeArrowheads="1"/>
          </p:cNvSpPr>
          <p:nvPr>
            <p:ph type="title"/>
          </p:nvPr>
        </p:nvSpPr>
        <p:spPr>
          <a:xfrm>
            <a:off x="2438400" y="495300"/>
            <a:ext cx="6400800" cy="1143000"/>
          </a:xfrm>
          <a:solidFill>
            <a:srgbClr val="FFC000"/>
          </a:solidFill>
        </p:spPr>
        <p:txBody>
          <a:bodyPr/>
          <a:lstStyle/>
          <a:p>
            <a:pPr eaLnBrk="1" hangingPunct="1">
              <a:defRPr/>
            </a:pPr>
            <a:r>
              <a:rPr lang="en-US" dirty="0">
                <a:cs typeface="+mj-cs"/>
              </a:rPr>
              <a:t>The Late Renaissance Mass</a:t>
            </a:r>
          </a:p>
        </p:txBody>
      </p:sp>
      <p:sp>
        <p:nvSpPr>
          <p:cNvPr id="23555" name="Rectangle 3">
            <a:extLst>
              <a:ext uri="{FF2B5EF4-FFF2-40B4-BE49-F238E27FC236}">
                <a16:creationId xmlns:a16="http://schemas.microsoft.com/office/drawing/2014/main" id="{869A98A2-FE47-9B45-7877-FCA87F2BE81D}"/>
              </a:ext>
            </a:extLst>
          </p:cNvPr>
          <p:cNvSpPr>
            <a:spLocks noGrp="1" noChangeArrowheads="1"/>
          </p:cNvSpPr>
          <p:nvPr>
            <p:ph type="body" sz="half" idx="2"/>
          </p:nvPr>
        </p:nvSpPr>
        <p:spPr>
          <a:solidFill>
            <a:srgbClr val="002060"/>
          </a:solidFill>
        </p:spPr>
        <p:txBody>
          <a:bodyPr/>
          <a:lstStyle/>
          <a:p>
            <a:pPr eaLnBrk="1" hangingPunct="1">
              <a:lnSpc>
                <a:spcPct val="90000"/>
              </a:lnSpc>
              <a:defRPr/>
            </a:pPr>
            <a:r>
              <a:rPr lang="en-US" sz="2400">
                <a:cs typeface="+mn-cs"/>
              </a:rPr>
              <a:t>Martin Luther (1483-1546)</a:t>
            </a:r>
          </a:p>
          <a:p>
            <a:pPr lvl="1" eaLnBrk="1" hangingPunct="1">
              <a:lnSpc>
                <a:spcPct val="90000"/>
              </a:lnSpc>
              <a:defRPr/>
            </a:pPr>
            <a:r>
              <a:rPr lang="en-US" sz="2000"/>
              <a:t>Leader of the Protestant Reformation</a:t>
            </a:r>
          </a:p>
          <a:p>
            <a:pPr lvl="1" eaLnBrk="1" hangingPunct="1">
              <a:lnSpc>
                <a:spcPct val="90000"/>
              </a:lnSpc>
              <a:defRPr/>
            </a:pPr>
            <a:r>
              <a:rPr lang="en-US" sz="2000"/>
              <a:t>Sought to reform the Catholic church in Western Europe</a:t>
            </a:r>
          </a:p>
          <a:p>
            <a:pPr lvl="1" eaLnBrk="1" hangingPunct="1">
              <a:lnSpc>
                <a:spcPct val="90000"/>
              </a:lnSpc>
              <a:defRPr/>
            </a:pPr>
            <a:r>
              <a:rPr lang="en-US" sz="2000"/>
              <a:t>95 Theses</a:t>
            </a:r>
          </a:p>
          <a:p>
            <a:pPr lvl="2" eaLnBrk="1" hangingPunct="1">
              <a:lnSpc>
                <a:spcPct val="90000"/>
              </a:lnSpc>
              <a:defRPr/>
            </a:pPr>
            <a:r>
              <a:rPr lang="en-US" sz="1800"/>
              <a:t>Nature of penance</a:t>
            </a:r>
          </a:p>
          <a:p>
            <a:pPr lvl="2" eaLnBrk="1" hangingPunct="1">
              <a:lnSpc>
                <a:spcPct val="90000"/>
              </a:lnSpc>
              <a:defRPr/>
            </a:pPr>
            <a:r>
              <a:rPr lang="en-US" sz="1800"/>
              <a:t>Authority of pope</a:t>
            </a:r>
          </a:p>
          <a:p>
            <a:pPr lvl="2" eaLnBrk="1" hangingPunct="1">
              <a:lnSpc>
                <a:spcPct val="90000"/>
              </a:lnSpc>
              <a:defRPr/>
            </a:pPr>
            <a:r>
              <a:rPr lang="en-US" sz="1800"/>
              <a:t>Usefulness of indulgences</a:t>
            </a:r>
          </a:p>
        </p:txBody>
      </p:sp>
      <p:sp>
        <p:nvSpPr>
          <p:cNvPr id="23558" name="Rectangle 6">
            <a:extLst>
              <a:ext uri="{FF2B5EF4-FFF2-40B4-BE49-F238E27FC236}">
                <a16:creationId xmlns:a16="http://schemas.microsoft.com/office/drawing/2014/main" id="{B5E792ED-C23F-F1AA-039F-DB3B9DBCC858}"/>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65540" name="Picture 8" descr="10836-1.jpg">
            <a:extLst>
              <a:ext uri="{FF2B5EF4-FFF2-40B4-BE49-F238E27FC236}">
                <a16:creationId xmlns:a16="http://schemas.microsoft.com/office/drawing/2014/main" id="{FB2116D2-8AE1-B319-669C-D1590B74C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609725"/>
            <a:ext cx="4248150" cy="4953000"/>
          </a:xfrm>
          <a:prstGeom prst="rect">
            <a:avLst/>
          </a:prstGeom>
          <a:solidFill>
            <a:srgbClr val="FF0000"/>
          </a:solid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0331495-A720-934B-A383-C6D621E4BD0E}"/>
              </a:ext>
            </a:extLst>
          </p:cNvPr>
          <p:cNvSpPr>
            <a:spLocks noGrp="1" noChangeArrowheads="1"/>
          </p:cNvSpPr>
          <p:nvPr>
            <p:ph type="title"/>
          </p:nvPr>
        </p:nvSpPr>
        <p:spPr>
          <a:xfrm>
            <a:off x="659130" y="0"/>
            <a:ext cx="8001000" cy="914400"/>
          </a:xfrm>
          <a:solidFill>
            <a:srgbClr val="FFC000"/>
          </a:solidFill>
        </p:spPr>
        <p:txBody>
          <a:bodyPr/>
          <a:lstStyle/>
          <a:p>
            <a:pPr algn="ctr" eaLnBrk="1" hangingPunct="1">
              <a:defRPr/>
            </a:pPr>
            <a:r>
              <a:rPr lang="en-US" dirty="0">
                <a:solidFill>
                  <a:srgbClr val="002060"/>
                </a:solidFill>
                <a:cs typeface="+mj-cs"/>
              </a:rPr>
              <a:t>The Renaissance Spirit</a:t>
            </a:r>
          </a:p>
        </p:txBody>
      </p:sp>
      <p:sp>
        <p:nvSpPr>
          <p:cNvPr id="22530" name="Rectangle 3">
            <a:extLst>
              <a:ext uri="{FF2B5EF4-FFF2-40B4-BE49-F238E27FC236}">
                <a16:creationId xmlns:a16="http://schemas.microsoft.com/office/drawing/2014/main" id="{7E0F8245-84EA-8959-B3A0-B24F7BD670B2}"/>
              </a:ext>
            </a:extLst>
          </p:cNvPr>
          <p:cNvSpPr>
            <a:spLocks noGrp="1" noChangeArrowheads="1"/>
          </p:cNvSpPr>
          <p:nvPr>
            <p:ph type="body" idx="1"/>
          </p:nvPr>
        </p:nvSpPr>
        <p:spPr>
          <a:xfrm>
            <a:off x="304800" y="5029200"/>
            <a:ext cx="8686800" cy="1600200"/>
          </a:xfrm>
          <a:solidFill>
            <a:srgbClr val="002060"/>
          </a:solidFill>
        </p:spPr>
        <p:txBody>
          <a:bodyPr/>
          <a:lstStyle/>
          <a:p>
            <a:pPr eaLnBrk="1" hangingPunct="1"/>
            <a:r>
              <a:rPr lang="en-US" altLang="en-US" dirty="0"/>
              <a:t>The Renaissance period (1450-1600)</a:t>
            </a:r>
          </a:p>
          <a:p>
            <a:pPr eaLnBrk="1" hangingPunct="1"/>
            <a:r>
              <a:rPr lang="en-US" altLang="en-US" dirty="0"/>
              <a:t>French for </a:t>
            </a:r>
            <a:r>
              <a:rPr lang="ja-JP" altLang="en-US"/>
              <a:t>“</a:t>
            </a:r>
            <a:r>
              <a:rPr lang="en-US" altLang="ja-JP" dirty="0"/>
              <a:t>rebirth</a:t>
            </a:r>
            <a:r>
              <a:rPr lang="ja-JP" altLang="en-US"/>
              <a:t>”</a:t>
            </a:r>
            <a:endParaRPr lang="en-US" altLang="en-US" dirty="0"/>
          </a:p>
        </p:txBody>
      </p:sp>
      <p:sp>
        <p:nvSpPr>
          <p:cNvPr id="2" name="TextBox 1">
            <a:extLst>
              <a:ext uri="{FF2B5EF4-FFF2-40B4-BE49-F238E27FC236}">
                <a16:creationId xmlns:a16="http://schemas.microsoft.com/office/drawing/2014/main" id="{95E5C75D-0DB9-B9BF-6CDC-AE937B9B04B5}"/>
              </a:ext>
            </a:extLst>
          </p:cNvPr>
          <p:cNvSpPr txBox="1"/>
          <p:nvPr/>
        </p:nvSpPr>
        <p:spPr>
          <a:xfrm>
            <a:off x="304800" y="914401"/>
            <a:ext cx="8686800" cy="3693319"/>
          </a:xfrm>
          <a:prstGeom prst="rect">
            <a:avLst/>
          </a:prstGeom>
          <a:solidFill>
            <a:srgbClr val="002060"/>
          </a:solidFill>
        </p:spPr>
        <p:txBody>
          <a:bodyPr wrap="square" rtlCol="0">
            <a:spAutoFit/>
          </a:bodyPr>
          <a:lstStyle/>
          <a:p>
            <a:r>
              <a:rPr lang="en-US" sz="1800" dirty="0"/>
              <a:t>The term Renaissance literally means “rebirth.” As a historical and artistic era in Western Europe, the Renaissance spanned from the late 1400s to the early 1600s. The Renaissance was a time of waning political power in the church, somewhat because of the Protestant Reformation. Also, during this period, the feudal system slowly gave way to developing nation-states with centralized power in the courts. This period was one of intense creativity and exploration. It included such luminaries as Leonardo da Vinci, Christopher Columbus, Ferdinand Magellan, Nicolaus Copernicus, and William Shakespeare. The previous medieval period was suppressive, firmly established, and pious. The Renaissance however, provided the thinkers and scholars of the day with a revival of Classical (Greek and Roman) wisdom and learning after a time of papal restraint. This “rebirth” laid the foundation for much of today’s modern society, where humans and nature rather than religion become the standard for art, science, and philosophy.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1DD3953-0EB7-1BF5-D752-78E6149F3ECC}"/>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Late Renaissance Mass</a:t>
            </a:r>
          </a:p>
        </p:txBody>
      </p:sp>
      <p:sp>
        <p:nvSpPr>
          <p:cNvPr id="24579" name="Rectangle 3">
            <a:extLst>
              <a:ext uri="{FF2B5EF4-FFF2-40B4-BE49-F238E27FC236}">
                <a16:creationId xmlns:a16="http://schemas.microsoft.com/office/drawing/2014/main" id="{74C31986-C9BD-61BF-E014-E325E1B0673A}"/>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Counter-Reformation</a:t>
            </a:r>
          </a:p>
          <a:p>
            <a:pPr lvl="1" eaLnBrk="1" hangingPunct="1">
              <a:defRPr/>
            </a:pPr>
            <a:r>
              <a:rPr lang="en-US" dirty="0"/>
              <a:t>From </a:t>
            </a:r>
            <a:r>
              <a:rPr lang="en-US" i="1" dirty="0"/>
              <a:t>within</a:t>
            </a:r>
            <a:r>
              <a:rPr lang="en-US" dirty="0"/>
              <a:t> the Catholic church</a:t>
            </a:r>
          </a:p>
          <a:p>
            <a:pPr lvl="1" eaLnBrk="1" hangingPunct="1">
              <a:defRPr/>
            </a:pPr>
            <a:r>
              <a:rPr lang="en-US" dirty="0"/>
              <a:t>Dealt with the deliberations made by the Council of Trent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3CB4B4B-8B43-E0E0-31B4-3CCDED8E06A8}"/>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Late Renaissance Mass</a:t>
            </a:r>
          </a:p>
        </p:txBody>
      </p:sp>
      <p:sp>
        <p:nvSpPr>
          <p:cNvPr id="25603" name="Rectangle 3">
            <a:extLst>
              <a:ext uri="{FF2B5EF4-FFF2-40B4-BE49-F238E27FC236}">
                <a16:creationId xmlns:a16="http://schemas.microsoft.com/office/drawing/2014/main" id="{F5E1DDEA-6B6C-445B-8070-F48F6CF183E4}"/>
              </a:ext>
            </a:extLst>
          </p:cNvPr>
          <p:cNvSpPr>
            <a:spLocks noGrp="1" noChangeArrowheads="1"/>
          </p:cNvSpPr>
          <p:nvPr>
            <p:ph type="body" sz="half" idx="2"/>
          </p:nvPr>
        </p:nvSpPr>
        <p:spPr>
          <a:xfrm>
            <a:off x="685800" y="4114800"/>
            <a:ext cx="7772400" cy="2438400"/>
          </a:xfrm>
          <a:solidFill>
            <a:srgbClr val="002060"/>
          </a:solidFill>
        </p:spPr>
        <p:txBody>
          <a:bodyPr/>
          <a:lstStyle/>
          <a:p>
            <a:pPr eaLnBrk="1" hangingPunct="1">
              <a:lnSpc>
                <a:spcPct val="90000"/>
              </a:lnSpc>
              <a:defRPr/>
            </a:pPr>
            <a:r>
              <a:rPr lang="en-US" sz="2400" dirty="0">
                <a:cs typeface="+mn-cs"/>
              </a:rPr>
              <a:t>Council of Trent</a:t>
            </a:r>
          </a:p>
          <a:p>
            <a:pPr lvl="1" eaLnBrk="1" hangingPunct="1">
              <a:lnSpc>
                <a:spcPct val="90000"/>
              </a:lnSpc>
              <a:defRPr/>
            </a:pPr>
            <a:r>
              <a:rPr lang="en-US" sz="2000" dirty="0"/>
              <a:t>Council of the Roman Catholic Church </a:t>
            </a:r>
          </a:p>
          <a:p>
            <a:pPr lvl="1" eaLnBrk="1" hangingPunct="1">
              <a:lnSpc>
                <a:spcPct val="90000"/>
              </a:lnSpc>
              <a:defRPr/>
            </a:pPr>
            <a:r>
              <a:rPr lang="en-US" sz="2000" dirty="0"/>
              <a:t>Met between 1545-1563 to discuss the state of the church</a:t>
            </a:r>
          </a:p>
          <a:p>
            <a:pPr lvl="1" eaLnBrk="1" hangingPunct="1">
              <a:lnSpc>
                <a:spcPct val="90000"/>
              </a:lnSpc>
              <a:defRPr/>
            </a:pPr>
            <a:r>
              <a:rPr lang="en-US" sz="2000" dirty="0"/>
              <a:t>Objected the use of certain instruments in church services</a:t>
            </a:r>
          </a:p>
        </p:txBody>
      </p:sp>
      <p:sp>
        <p:nvSpPr>
          <p:cNvPr id="25606" name="Rectangle 6">
            <a:extLst>
              <a:ext uri="{FF2B5EF4-FFF2-40B4-BE49-F238E27FC236}">
                <a16:creationId xmlns:a16="http://schemas.microsoft.com/office/drawing/2014/main" id="{5AA31321-0F1E-CB70-7297-F5408C6C1A68}"/>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71686" name="Picture 8" descr="Council_of_Trent">
            <a:extLst>
              <a:ext uri="{FF2B5EF4-FFF2-40B4-BE49-F238E27FC236}">
                <a16:creationId xmlns:a16="http://schemas.microsoft.com/office/drawing/2014/main" id="{EC9F7186-1DA6-3EC7-120B-D2E601F804BE}"/>
              </a:ext>
            </a:extLst>
          </p:cNvPr>
          <p:cNvPicPr>
            <a:picLocks noChangeAspect="1" noChangeArrowheads="1"/>
          </p:cNvPicPr>
          <p:nvPr/>
        </p:nvPicPr>
        <p:blipFill>
          <a:blip r:embed="rId3"/>
          <a:srcRect/>
          <a:stretch>
            <a:fillRect/>
          </a:stretch>
        </p:blipFill>
        <p:spPr bwMode="auto">
          <a:xfrm>
            <a:off x="685800" y="1981200"/>
            <a:ext cx="7696200" cy="19446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AA46B34-A867-5981-D47F-35AADABEF6F0}"/>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Late Renaissance Mass</a:t>
            </a:r>
          </a:p>
        </p:txBody>
      </p:sp>
      <p:sp>
        <p:nvSpPr>
          <p:cNvPr id="26627" name="Rectangle 3">
            <a:extLst>
              <a:ext uri="{FF2B5EF4-FFF2-40B4-BE49-F238E27FC236}">
                <a16:creationId xmlns:a16="http://schemas.microsoft.com/office/drawing/2014/main" id="{4C3E7969-F130-35A2-3761-59ED2F35FE72}"/>
              </a:ext>
            </a:extLst>
          </p:cNvPr>
          <p:cNvSpPr>
            <a:spLocks noGrp="1" noChangeArrowheads="1"/>
          </p:cNvSpPr>
          <p:nvPr>
            <p:ph type="body" sz="half" idx="2"/>
          </p:nvPr>
        </p:nvSpPr>
        <p:spPr>
          <a:xfrm>
            <a:off x="4648200" y="1752600"/>
            <a:ext cx="3810000" cy="4343400"/>
          </a:xfrm>
          <a:solidFill>
            <a:srgbClr val="002060"/>
          </a:solidFill>
        </p:spPr>
        <p:txBody>
          <a:bodyPr/>
          <a:lstStyle/>
          <a:p>
            <a:pPr eaLnBrk="1" hangingPunct="1">
              <a:lnSpc>
                <a:spcPct val="90000"/>
              </a:lnSpc>
              <a:defRPr/>
            </a:pPr>
            <a:r>
              <a:rPr lang="en-US" sz="2400" dirty="0">
                <a:cs typeface="+mn-cs"/>
              </a:rPr>
              <a:t>Giovanni </a:t>
            </a:r>
            <a:r>
              <a:rPr lang="en-US" sz="2400" dirty="0" err="1">
                <a:cs typeface="+mn-cs"/>
              </a:rPr>
              <a:t>Pierluigi</a:t>
            </a:r>
            <a:r>
              <a:rPr lang="en-US" sz="2400" dirty="0">
                <a:cs typeface="+mn-cs"/>
              </a:rPr>
              <a:t> da Palestrina</a:t>
            </a:r>
          </a:p>
          <a:p>
            <a:pPr lvl="1" eaLnBrk="1" hangingPunct="1">
              <a:lnSpc>
                <a:spcPct val="90000"/>
              </a:lnSpc>
              <a:defRPr/>
            </a:pPr>
            <a:r>
              <a:rPr lang="en-US" sz="2000" dirty="0"/>
              <a:t>(ca. 1525-1594)</a:t>
            </a:r>
          </a:p>
          <a:p>
            <a:pPr lvl="1" eaLnBrk="1" hangingPunct="1">
              <a:lnSpc>
                <a:spcPct val="90000"/>
              </a:lnSpc>
              <a:defRPr/>
            </a:pPr>
            <a:r>
              <a:rPr lang="en-US" sz="2000" dirty="0"/>
              <a:t>Organist and choirmaster</a:t>
            </a:r>
          </a:p>
          <a:p>
            <a:pPr lvl="1" eaLnBrk="1" hangingPunct="1">
              <a:lnSpc>
                <a:spcPct val="90000"/>
              </a:lnSpc>
              <a:defRPr/>
            </a:pPr>
            <a:r>
              <a:rPr lang="en-US" sz="2000" dirty="0"/>
              <a:t>Was appointed by Pope Julius III as choirmaster at the Sistine Chapel</a:t>
            </a:r>
          </a:p>
          <a:p>
            <a:pPr lvl="1" eaLnBrk="1" hangingPunct="1">
              <a:lnSpc>
                <a:spcPct val="90000"/>
              </a:lnSpc>
              <a:defRPr/>
            </a:pPr>
            <a:r>
              <a:rPr lang="en-US" sz="2000" dirty="0"/>
              <a:t>Dismissed by different pope because of his marital status</a:t>
            </a:r>
          </a:p>
          <a:p>
            <a:pPr lvl="1" eaLnBrk="1" hangingPunct="1">
              <a:lnSpc>
                <a:spcPct val="90000"/>
              </a:lnSpc>
              <a:defRPr/>
            </a:pPr>
            <a:r>
              <a:rPr lang="en-US" sz="2000" dirty="0"/>
              <a:t>Wrote over 100 Masses</a:t>
            </a:r>
          </a:p>
        </p:txBody>
      </p:sp>
      <p:sp>
        <p:nvSpPr>
          <p:cNvPr id="26630" name="Rectangle 6">
            <a:extLst>
              <a:ext uri="{FF2B5EF4-FFF2-40B4-BE49-F238E27FC236}">
                <a16:creationId xmlns:a16="http://schemas.microsoft.com/office/drawing/2014/main" id="{BBD6F9D8-C5AF-AF2F-0E4B-C063FAC295F4}"/>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71684" name="Picture 8" descr="GiovanniPierluigiPalestrina">
            <a:extLst>
              <a:ext uri="{FF2B5EF4-FFF2-40B4-BE49-F238E27FC236}">
                <a16:creationId xmlns:a16="http://schemas.microsoft.com/office/drawing/2014/main" id="{2177B1B0-F0E6-D5E3-B612-076DF23E8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3886200"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2FA5EDC8-AAE7-6FBE-4B1D-BB4FEA9DB70B}"/>
              </a:ext>
            </a:extLst>
          </p:cNvPr>
          <p:cNvSpPr>
            <a:spLocks noGrp="1" noChangeArrowheads="1"/>
          </p:cNvSpPr>
          <p:nvPr>
            <p:ph type="subTitle" idx="1"/>
          </p:nvPr>
        </p:nvSpPr>
        <p:spPr>
          <a:xfrm>
            <a:off x="1676400" y="3886200"/>
            <a:ext cx="6781800" cy="1676400"/>
          </a:xfrm>
          <a:solidFill>
            <a:srgbClr val="FFC000"/>
          </a:solidFill>
        </p:spPr>
        <p:txBody>
          <a:bodyPr/>
          <a:lstStyle/>
          <a:p>
            <a:pPr eaLnBrk="1" hangingPunct="1">
              <a:defRPr/>
            </a:pPr>
            <a:r>
              <a:rPr lang="en-US" sz="4800" dirty="0">
                <a:cs typeface="+mn-cs"/>
              </a:rPr>
              <a:t>Renaissance Secular Music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48B5D1-B977-4FB1-F5D8-253F6E3A7CF5}"/>
              </a:ext>
            </a:extLst>
          </p:cNvPr>
          <p:cNvSpPr txBox="1"/>
          <p:nvPr/>
        </p:nvSpPr>
        <p:spPr>
          <a:xfrm>
            <a:off x="381000" y="152400"/>
            <a:ext cx="8610600" cy="6494085"/>
          </a:xfrm>
          <a:prstGeom prst="rect">
            <a:avLst/>
          </a:prstGeom>
          <a:solidFill>
            <a:srgbClr val="FFC000"/>
          </a:solidFill>
        </p:spPr>
        <p:txBody>
          <a:bodyPr wrap="square" rtlCol="0">
            <a:spAutoFit/>
          </a:bodyPr>
          <a:lstStyle/>
          <a:p>
            <a:pPr algn="ctr"/>
            <a:r>
              <a:rPr lang="en-US" sz="2800" dirty="0">
                <a:solidFill>
                  <a:srgbClr val="002060"/>
                </a:solidFill>
              </a:rPr>
              <a:t>Secular Music Entertainment Music of the Renaissance</a:t>
            </a:r>
          </a:p>
          <a:p>
            <a:pPr algn="just"/>
            <a:r>
              <a:rPr lang="en-US" sz="1600" dirty="0"/>
              <a:t> </a:t>
            </a:r>
          </a:p>
          <a:p>
            <a:pPr algn="just"/>
            <a:r>
              <a:rPr lang="en-US" sz="1600" dirty="0">
                <a:solidFill>
                  <a:srgbClr val="002060"/>
                </a:solidFill>
              </a:rPr>
              <a:t>Royalty sought the finest of the composers to employ for entertainment. A single court, or royal family, may employ as many as ten to sixty musicians, singers, and instrumentalists. In Italy, talented women vocalists began to serve as soloists in the courts. Secular pieces for the entertainment of nobility and sacred pieces for the chapel were composed by the court music directors. Musicians were often transported from one castle to another to entertain the court’s patron, travelling in their patron’s entourage. </a:t>
            </a:r>
          </a:p>
          <a:p>
            <a:pPr algn="just"/>
            <a:r>
              <a:rPr lang="en-US" sz="1600" dirty="0">
                <a:solidFill>
                  <a:srgbClr val="002060"/>
                </a:solidFill>
              </a:rPr>
              <a:t> </a:t>
            </a:r>
          </a:p>
          <a:p>
            <a:pPr algn="just"/>
            <a:r>
              <a:rPr lang="en-US" sz="1600" dirty="0">
                <a:solidFill>
                  <a:srgbClr val="002060"/>
                </a:solidFill>
              </a:rPr>
              <a:t>The Renaissance town musicians performed for civic functions, weddings, socials, and religious ceremonies/services. Due to market, that is, the supply and demand of the expanding Renaissance society, musicians experience higher status and pay unlike ever before. The Flanders, Low Countries of the Netherlands, Belgium, and northern France became a source of musicians who filled many important music positions in Italy. As in the previous era, vocal music maintained its important status over instrumental music. </a:t>
            </a:r>
          </a:p>
          <a:p>
            <a:pPr algn="just"/>
            <a:r>
              <a:rPr lang="en-US" sz="1600" dirty="0">
                <a:solidFill>
                  <a:srgbClr val="002060"/>
                </a:solidFill>
              </a:rPr>
              <a:t> </a:t>
            </a:r>
          </a:p>
          <a:p>
            <a:pPr algn="just"/>
            <a:r>
              <a:rPr lang="en-US" sz="1600" dirty="0">
                <a:solidFill>
                  <a:srgbClr val="002060"/>
                </a:solidFill>
              </a:rPr>
              <a:t>Germany, England, and Spain also experienced an energetic musical expansion. Secular vocal music became increasingly popular during the Renaissance. In Europe, music was set to poems from several languages, including English, French, Dutch, German, and Spanish. The invention of the printing press led to the publication of thousands of collections of songs that were never available. One instrument or small groups of instruments were used to accompany solo voices or groups of solo voices. </a:t>
            </a:r>
          </a:p>
          <a:p>
            <a:pPr algn="just"/>
            <a:r>
              <a:rPr lang="en-US" dirty="0">
                <a:solidFill>
                  <a:srgbClr val="002060"/>
                </a:solidFill>
              </a:rPr>
              <a:t> </a:t>
            </a:r>
          </a:p>
        </p:txBody>
      </p:sp>
    </p:spTree>
    <p:extLst>
      <p:ext uri="{BB962C8B-B14F-4D97-AF65-F5344CB8AC3E}">
        <p14:creationId xmlns:p14="http://schemas.microsoft.com/office/powerpoint/2010/main" val="196791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C205E19-11F0-23D5-258C-66560C65188A}"/>
              </a:ext>
            </a:extLst>
          </p:cNvPr>
          <p:cNvSpPr>
            <a:spLocks noGrp="1" noChangeArrowheads="1"/>
          </p:cNvSpPr>
          <p:nvPr>
            <p:ph type="title"/>
          </p:nvPr>
        </p:nvSpPr>
        <p:spPr>
          <a:xfrm>
            <a:off x="304800" y="609600"/>
            <a:ext cx="8382000" cy="1143000"/>
          </a:xfrm>
          <a:solidFill>
            <a:srgbClr val="FFC000"/>
          </a:solidFill>
        </p:spPr>
        <p:txBody>
          <a:bodyPr/>
          <a:lstStyle/>
          <a:p>
            <a:pPr algn="ctr" eaLnBrk="1" hangingPunct="1">
              <a:defRPr/>
            </a:pPr>
            <a:r>
              <a:rPr lang="en-US" dirty="0">
                <a:cs typeface="+mj-cs"/>
              </a:rPr>
              <a:t>Instrumental Dance Music</a:t>
            </a:r>
          </a:p>
        </p:txBody>
      </p:sp>
      <p:sp>
        <p:nvSpPr>
          <p:cNvPr id="31747" name="Rectangle 3">
            <a:extLst>
              <a:ext uri="{FF2B5EF4-FFF2-40B4-BE49-F238E27FC236}">
                <a16:creationId xmlns:a16="http://schemas.microsoft.com/office/drawing/2014/main" id="{B3542C62-A64A-8F51-833C-6B2AAA2448C7}"/>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Most popular dance types:</a:t>
            </a:r>
          </a:p>
          <a:p>
            <a:pPr lvl="1" eaLnBrk="1" hangingPunct="1">
              <a:defRPr/>
            </a:pPr>
            <a:r>
              <a:rPr lang="en-US" dirty="0"/>
              <a:t>Pavane</a:t>
            </a:r>
          </a:p>
          <a:p>
            <a:pPr lvl="1" eaLnBrk="1" hangingPunct="1">
              <a:defRPr/>
            </a:pPr>
            <a:r>
              <a:rPr lang="en-US" dirty="0"/>
              <a:t>Saltarello (jumping dance)</a:t>
            </a:r>
          </a:p>
          <a:p>
            <a:pPr lvl="1" eaLnBrk="1" hangingPunct="1">
              <a:defRPr/>
            </a:pPr>
            <a:r>
              <a:rPr lang="en-US" dirty="0"/>
              <a:t>Galliard (more rigorous version of saltarello)</a:t>
            </a:r>
          </a:p>
          <a:p>
            <a:pPr lvl="1" eaLnBrk="1" hangingPunct="1">
              <a:defRPr/>
            </a:pPr>
            <a:r>
              <a:rPr lang="en-US" dirty="0"/>
              <a:t>Allemande (German dance)</a:t>
            </a:r>
          </a:p>
          <a:p>
            <a:pPr lvl="1" eaLnBrk="1" hangingPunct="1">
              <a:defRPr/>
            </a:pPr>
            <a:r>
              <a:rPr lang="en-US" dirty="0"/>
              <a:t>Ronde (round)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FC378-FF97-F65D-9062-802C90603E78}"/>
              </a:ext>
            </a:extLst>
          </p:cNvPr>
          <p:cNvSpPr txBox="1"/>
          <p:nvPr/>
        </p:nvSpPr>
        <p:spPr>
          <a:xfrm>
            <a:off x="228600" y="234929"/>
            <a:ext cx="8382000" cy="6586418"/>
          </a:xfrm>
          <a:prstGeom prst="rect">
            <a:avLst/>
          </a:prstGeom>
          <a:solidFill>
            <a:srgbClr val="002060"/>
          </a:solidFill>
        </p:spPr>
        <p:txBody>
          <a:bodyPr wrap="square" rtlCol="0">
            <a:spAutoFit/>
          </a:bodyPr>
          <a:lstStyle/>
          <a:p>
            <a:pPr algn="ctr"/>
            <a:r>
              <a:rPr lang="en-US" sz="4000" dirty="0"/>
              <a:t>Renaissance Dance Music</a:t>
            </a:r>
          </a:p>
          <a:p>
            <a:pPr algn="just"/>
            <a:r>
              <a:rPr lang="en-US" sz="1600" dirty="0"/>
              <a:t> </a:t>
            </a:r>
          </a:p>
          <a:p>
            <a:pPr algn="just"/>
            <a:r>
              <a:rPr lang="en-US" sz="1800" dirty="0"/>
              <a:t>With the rebirth of the Renaissance, came a resurgence of the popularity of dance. This resurgence led to instrumental dance music becoming the most widespread genre for instrumental music. Detailed instruction books for dance also included step orders and sequences that followed the music accompaniment. The first dances started, like today’s square dances, soon evolved into more elaborate and unique forms of expression. Examples of three types of Renaissance dances include the pavane, galliard, and jig. The pavane is a more solemn stately dance in a duple meter (in twos). Its participants dance and move around with prearranged stopping and starting places with the music. Pavanes are more formal and used in such settings. The galliard is usually paired with a pavane. The galliard is in triple meter (in threes) and provides an alternative to the rhythms of the pavane. The jig is a folk dance or its tune in an animated meter. It was originally developed in the 1500s in England. The instrumental jig was a popular dance number. Jigs were regularly performed in Elizabethan theatres after the main play. William Kemp actor, song and dance performer, and a comedian, is immortalized for having created comic roles in Shakespeare. He accompanied his jig performances with pipe and tabor and snare drum. Kemp’s jig started a unique phrasing/cadence system that carried well past the Renaissance period. </a:t>
            </a:r>
          </a:p>
          <a:p>
            <a:endParaRPr lang="en-US" dirty="0"/>
          </a:p>
        </p:txBody>
      </p:sp>
    </p:spTree>
    <p:extLst>
      <p:ext uri="{BB962C8B-B14F-4D97-AF65-F5344CB8AC3E}">
        <p14:creationId xmlns:p14="http://schemas.microsoft.com/office/powerpoint/2010/main" val="422989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1B2BC93-1F95-DAB2-6F4B-C90D5E3CB6BD}"/>
              </a:ext>
            </a:extLst>
          </p:cNvPr>
          <p:cNvSpPr>
            <a:spLocks noGrp="1" noChangeArrowheads="1"/>
          </p:cNvSpPr>
          <p:nvPr>
            <p:ph type="title"/>
          </p:nvPr>
        </p:nvSpPr>
        <p:spPr>
          <a:xfrm>
            <a:off x="381000" y="609600"/>
            <a:ext cx="8077200" cy="1143000"/>
          </a:xfrm>
          <a:solidFill>
            <a:srgbClr val="FFC000"/>
          </a:solidFill>
        </p:spPr>
        <p:txBody>
          <a:bodyPr/>
          <a:lstStyle/>
          <a:p>
            <a:pPr eaLnBrk="1" hangingPunct="1">
              <a:defRPr/>
            </a:pPr>
            <a:r>
              <a:rPr lang="en-US" dirty="0">
                <a:cs typeface="+mj-cs"/>
              </a:rPr>
              <a:t>Music in the Court and City</a:t>
            </a:r>
          </a:p>
        </p:txBody>
      </p:sp>
      <p:sp>
        <p:nvSpPr>
          <p:cNvPr id="29699" name="Rectangle 3">
            <a:extLst>
              <a:ext uri="{FF2B5EF4-FFF2-40B4-BE49-F238E27FC236}">
                <a16:creationId xmlns:a16="http://schemas.microsoft.com/office/drawing/2014/main" id="{83633EDE-80F6-C79E-9756-3E6B13C02214}"/>
              </a:ext>
            </a:extLst>
          </p:cNvPr>
          <p:cNvSpPr>
            <a:spLocks noGrp="1" noChangeArrowheads="1"/>
          </p:cNvSpPr>
          <p:nvPr>
            <p:ph type="body" idx="1"/>
          </p:nvPr>
        </p:nvSpPr>
        <p:spPr>
          <a:xfrm>
            <a:off x="685800" y="1981200"/>
            <a:ext cx="7772400" cy="4648200"/>
          </a:xfrm>
          <a:solidFill>
            <a:srgbClr val="002060"/>
          </a:solidFill>
        </p:spPr>
        <p:txBody>
          <a:bodyPr/>
          <a:lstStyle/>
          <a:p>
            <a:pPr eaLnBrk="1" hangingPunct="1">
              <a:defRPr/>
            </a:pPr>
            <a:r>
              <a:rPr lang="en-US" dirty="0">
                <a:cs typeface="+mn-cs"/>
              </a:rPr>
              <a:t>Professional musicians entertained nobility</a:t>
            </a:r>
          </a:p>
          <a:p>
            <a:pPr eaLnBrk="1" hangingPunct="1">
              <a:defRPr/>
            </a:pPr>
            <a:r>
              <a:rPr lang="en-US" dirty="0">
                <a:cs typeface="+mn-cs"/>
              </a:rPr>
              <a:t>Amateur musicians increased in number</a:t>
            </a:r>
          </a:p>
          <a:p>
            <a:pPr eaLnBrk="1" hangingPunct="1">
              <a:defRPr/>
            </a:pPr>
            <a:r>
              <a:rPr lang="en-US" dirty="0">
                <a:cs typeface="+mn-cs"/>
              </a:rPr>
              <a:t>Prosperous homes had lutes and keyboards</a:t>
            </a:r>
          </a:p>
          <a:p>
            <a:pPr eaLnBrk="1" hangingPunct="1">
              <a:defRPr/>
            </a:pPr>
            <a:r>
              <a:rPr lang="en-US" dirty="0">
                <a:cs typeface="+mn-cs"/>
              </a:rPr>
              <a:t>Music was studied (</a:t>
            </a:r>
            <a:r>
              <a:rPr lang="en-US" dirty="0" err="1">
                <a:cs typeface="+mn-cs"/>
              </a:rPr>
              <a:t>moreso</a:t>
            </a:r>
            <a:r>
              <a:rPr lang="en-US" dirty="0">
                <a:cs typeface="+mn-cs"/>
              </a:rPr>
              <a:t> by women) as a means of cultivation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BF10C-2855-019D-83B4-1B8C3D4557FF}"/>
              </a:ext>
            </a:extLst>
          </p:cNvPr>
          <p:cNvSpPr txBox="1"/>
          <p:nvPr/>
        </p:nvSpPr>
        <p:spPr>
          <a:xfrm>
            <a:off x="304800" y="152400"/>
            <a:ext cx="8686800" cy="6340197"/>
          </a:xfrm>
          <a:prstGeom prst="rect">
            <a:avLst/>
          </a:prstGeom>
          <a:solidFill>
            <a:srgbClr val="FFC000"/>
          </a:solidFill>
          <a:effectLst>
            <a:innerShdw blurRad="63500" dist="50800" dir="13500000">
              <a:prstClr val="black">
                <a:alpha val="50000"/>
              </a:prstClr>
            </a:innerShdw>
          </a:effectLst>
        </p:spPr>
        <p:txBody>
          <a:bodyPr wrap="square" rtlCol="0">
            <a:spAutoFit/>
          </a:bodyPr>
          <a:lstStyle/>
          <a:p>
            <a:pPr algn="ctr"/>
            <a:r>
              <a:rPr lang="en-US" sz="2800" b="1" dirty="0">
                <a:solidFill>
                  <a:srgbClr val="002060"/>
                </a:solidFill>
              </a:rPr>
              <a:t>MUSIC IN THE RENAISSANCE</a:t>
            </a:r>
          </a:p>
          <a:p>
            <a:r>
              <a:rPr lang="en-US" sz="1800" dirty="0"/>
              <a:t> </a:t>
            </a:r>
          </a:p>
          <a:p>
            <a:pPr algn="just"/>
            <a:r>
              <a:rPr lang="en-US" sz="1800" dirty="0">
                <a:solidFill>
                  <a:srgbClr val="002060"/>
                </a:solidFill>
              </a:rPr>
              <a:t>Characteristics of the Renaissance Music include steady beat, balanced phrases (the same length), polyphony (often imitative), increasing interest in text-music relationships, Petrucci and the printing of music, and a growing merchant class singing/playing music at home. Word painting was utilized by Renaissance composers to represent poetic images musically. For example, an ascending melodic line would portray the text “ascension to heaven.” Or a series of rapid notes would represent running. </a:t>
            </a:r>
          </a:p>
          <a:p>
            <a:pPr algn="just"/>
            <a:r>
              <a:rPr lang="en-US" sz="1800" dirty="0">
                <a:solidFill>
                  <a:srgbClr val="002060"/>
                </a:solidFill>
              </a:rPr>
              <a:t> </a:t>
            </a:r>
          </a:p>
          <a:p>
            <a:pPr algn="just"/>
            <a:r>
              <a:rPr lang="en-US" sz="1800" dirty="0">
                <a:solidFill>
                  <a:srgbClr val="002060"/>
                </a:solidFill>
              </a:rPr>
              <a:t>Art music in the Renaissance served three basic purposes: (1) worship in both the Catholic and burgeoning Protestant Churches, (2) music for the entertainment and edification of the courts and courtly life, and (3) dance music. Playing musical instruments became a form of leisure and a significant, valued pastime for every educated person. Guests at social functions were expected to contribute to the evening’s festivities through instrumental performance. Much of the secular music in the Renaissance was centered on courtly life. Vocal music ranged from chansons (or songs) about love and courtly intrigue to madrigals about nymphs, fairies, and, well, you name it. Both </a:t>
            </a:r>
            <a:r>
              <a:rPr lang="en-US" sz="1800" b="1" dirty="0">
                <a:solidFill>
                  <a:srgbClr val="002060"/>
                </a:solidFill>
              </a:rPr>
              <a:t>chansons and madrigals</a:t>
            </a:r>
            <a:r>
              <a:rPr lang="en-US" sz="1800" dirty="0">
                <a:solidFill>
                  <a:srgbClr val="002060"/>
                </a:solidFill>
              </a:rPr>
              <a:t> were often set for one or more voices with plucked-string accompaniment, such as by the lute, a gourd-shaped instrument with frets, raised strip on the fingerboard, somewhat like the modern guitar. </a:t>
            </a:r>
          </a:p>
        </p:txBody>
      </p:sp>
    </p:spTree>
    <p:extLst>
      <p:ext uri="{BB962C8B-B14F-4D97-AF65-F5344CB8AC3E}">
        <p14:creationId xmlns:p14="http://schemas.microsoft.com/office/powerpoint/2010/main" val="315013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CD37E1F-84B2-20D7-C0F2-AA34DE260DDF}"/>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Chanson</a:t>
            </a:r>
          </a:p>
        </p:txBody>
      </p:sp>
      <p:sp>
        <p:nvSpPr>
          <p:cNvPr id="30723" name="Rectangle 3">
            <a:extLst>
              <a:ext uri="{FF2B5EF4-FFF2-40B4-BE49-F238E27FC236}">
                <a16:creationId xmlns:a16="http://schemas.microsoft.com/office/drawing/2014/main" id="{E6301341-1EF7-8655-B974-890CA05C3451}"/>
              </a:ext>
            </a:extLst>
          </p:cNvPr>
          <p:cNvSpPr>
            <a:spLocks noGrp="1" noChangeArrowheads="1"/>
          </p:cNvSpPr>
          <p:nvPr>
            <p:ph type="body" sz="half" idx="1"/>
          </p:nvPr>
        </p:nvSpPr>
        <p:spPr>
          <a:xfrm>
            <a:off x="685800" y="1981200"/>
            <a:ext cx="4495800" cy="3581400"/>
          </a:xfrm>
          <a:solidFill>
            <a:srgbClr val="002060"/>
          </a:solidFill>
        </p:spPr>
        <p:txBody>
          <a:bodyPr/>
          <a:lstStyle/>
          <a:p>
            <a:pPr eaLnBrk="1" hangingPunct="1">
              <a:lnSpc>
                <a:spcPct val="90000"/>
              </a:lnSpc>
              <a:defRPr/>
            </a:pPr>
            <a:r>
              <a:rPr lang="en-US" sz="2400" dirty="0">
                <a:cs typeface="+mn-cs"/>
              </a:rPr>
              <a:t>French song</a:t>
            </a:r>
          </a:p>
          <a:p>
            <a:pPr eaLnBrk="1" hangingPunct="1">
              <a:lnSpc>
                <a:spcPct val="90000"/>
              </a:lnSpc>
              <a:defRPr/>
            </a:pPr>
            <a:r>
              <a:rPr lang="en-US" sz="2400" dirty="0">
                <a:cs typeface="+mn-cs"/>
              </a:rPr>
              <a:t>Written for 3 or 4 voices</a:t>
            </a:r>
          </a:p>
          <a:p>
            <a:pPr eaLnBrk="1" hangingPunct="1">
              <a:lnSpc>
                <a:spcPct val="90000"/>
              </a:lnSpc>
              <a:defRPr/>
            </a:pPr>
            <a:r>
              <a:rPr lang="en-US" sz="2400" dirty="0">
                <a:cs typeface="+mn-cs"/>
              </a:rPr>
              <a:t>Set to French love poems</a:t>
            </a:r>
          </a:p>
          <a:p>
            <a:pPr eaLnBrk="1" hangingPunct="1">
              <a:lnSpc>
                <a:spcPct val="90000"/>
              </a:lnSpc>
              <a:defRPr/>
            </a:pPr>
            <a:r>
              <a:rPr lang="en-US" sz="2400" dirty="0">
                <a:cs typeface="+mn-cs"/>
              </a:rPr>
              <a:t>Roland de </a:t>
            </a:r>
            <a:r>
              <a:rPr lang="en-US" sz="2400" dirty="0" err="1">
                <a:cs typeface="+mn-cs"/>
              </a:rPr>
              <a:t>Lassus</a:t>
            </a:r>
            <a:endParaRPr lang="en-US" sz="2400" dirty="0">
              <a:cs typeface="+mn-cs"/>
            </a:endParaRPr>
          </a:p>
          <a:p>
            <a:pPr lvl="1" eaLnBrk="1" hangingPunct="1">
              <a:lnSpc>
                <a:spcPct val="90000"/>
              </a:lnSpc>
              <a:defRPr/>
            </a:pPr>
            <a:r>
              <a:rPr lang="en-US" sz="2000" dirty="0"/>
              <a:t>Ca. 1532-1594</a:t>
            </a:r>
          </a:p>
          <a:p>
            <a:pPr lvl="1" eaLnBrk="1" hangingPunct="1">
              <a:lnSpc>
                <a:spcPct val="90000"/>
              </a:lnSpc>
              <a:defRPr/>
            </a:pPr>
            <a:r>
              <a:rPr lang="en-US" sz="2000" dirty="0"/>
              <a:t>Wrote 150 chansons</a:t>
            </a:r>
          </a:p>
        </p:txBody>
      </p:sp>
      <p:pic>
        <p:nvPicPr>
          <p:cNvPr id="77827" name="Picture 8" descr="Photograph:Léon Gautier">
            <a:extLst>
              <a:ext uri="{FF2B5EF4-FFF2-40B4-BE49-F238E27FC236}">
                <a16:creationId xmlns:a16="http://schemas.microsoft.com/office/drawing/2014/main" id="{0BD81FA9-EB9C-CDBB-BDAF-99E6AD7EC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2960688"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8CD037A-275A-3808-E27B-AF8C26C4C009}"/>
              </a:ext>
            </a:extLst>
          </p:cNvPr>
          <p:cNvSpPr>
            <a:spLocks noChangeArrowheads="1"/>
          </p:cNvSpPr>
          <p:nvPr/>
        </p:nvSpPr>
        <p:spPr bwMode="auto">
          <a:xfrm>
            <a:off x="304800" y="213986"/>
            <a:ext cx="8686800" cy="1200329"/>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rPr>
              <a:t>The School of Athens, by Raphael demonstrates the strong admiration, influence, and interest in previous Greek and Roman culture. The painting depicts the Greek philosophers Aristotle and Plato (center), with Plato depicted in the likeness of Leonardo da Vinci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pic>
        <p:nvPicPr>
          <p:cNvPr id="112641" name="Picture 144" descr="A picture containing indoor, altar, arch, colonnade&#10;&#10;Description automatically generated">
            <a:extLst>
              <a:ext uri="{FF2B5EF4-FFF2-40B4-BE49-F238E27FC236}">
                <a16:creationId xmlns:a16="http://schemas.microsoft.com/office/drawing/2014/main" id="{24D241F8-3CAE-9E5E-A6D9-FA18318BE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2918"/>
            <a:ext cx="6178648" cy="4263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16EA86F-ECEF-2FB4-1714-FC284EA6A31C}"/>
              </a:ext>
            </a:extLst>
          </p:cNvPr>
          <p:cNvSpPr>
            <a:spLocks noChangeArrowheads="1"/>
          </p:cNvSpPr>
          <p:nvPr/>
        </p:nvSpPr>
        <p:spPr bwMode="auto">
          <a:xfrm>
            <a:off x="990600" y="5596235"/>
            <a:ext cx="7467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br>
            <a:endPar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TextBox 7">
            <a:extLst>
              <a:ext uri="{FF2B5EF4-FFF2-40B4-BE49-F238E27FC236}">
                <a16:creationId xmlns:a16="http://schemas.microsoft.com/office/drawing/2014/main" id="{108A89CB-FD1B-9A03-4DB5-498AC541A76C}"/>
              </a:ext>
            </a:extLst>
          </p:cNvPr>
          <p:cNvSpPr txBox="1"/>
          <p:nvPr/>
        </p:nvSpPr>
        <p:spPr>
          <a:xfrm>
            <a:off x="762000" y="5706764"/>
            <a:ext cx="7315200" cy="1077218"/>
          </a:xfrm>
          <a:prstGeom prst="rect">
            <a:avLst/>
          </a:prstGeom>
          <a:solidFill>
            <a:srgbClr val="FFC000"/>
          </a:solidFill>
          <a:ln>
            <a:solidFill>
              <a:srgbClr val="002060"/>
            </a:solidFill>
          </a:ln>
        </p:spPr>
        <p:txBody>
          <a:bodyPr wrap="square" rtlCol="0">
            <a:spAutoFit/>
          </a:bodyPr>
          <a:lstStyle/>
          <a:p>
            <a:pPr lvl="0" algn="ctr"/>
            <a:r>
              <a:rPr lang="en-US" altLang="en-US" sz="1600" b="1" dirty="0">
                <a:solidFill>
                  <a:srgbClr val="002060"/>
                </a:solidFill>
              </a:rPr>
              <a:t>The School of Athens</a:t>
            </a:r>
          </a:p>
          <a:p>
            <a:pPr lvl="0" algn="ctr"/>
            <a:r>
              <a:rPr lang="en-US" altLang="en-US" sz="1600" b="1" dirty="0">
                <a:solidFill>
                  <a:srgbClr val="002060"/>
                </a:solidFill>
              </a:rPr>
              <a:t>Author: Raphael</a:t>
            </a:r>
          </a:p>
          <a:p>
            <a:pPr lvl="0" algn="ctr"/>
            <a:r>
              <a:rPr lang="en-US" altLang="en-US" sz="1600" b="1" dirty="0">
                <a:solidFill>
                  <a:srgbClr val="002060"/>
                </a:solidFill>
              </a:rPr>
              <a:t>Source: Wikimedia Commons</a:t>
            </a:r>
          </a:p>
          <a:p>
            <a:pPr lvl="0" algn="ctr"/>
            <a:r>
              <a:rPr lang="en-US" altLang="en-US" sz="1600" b="1" dirty="0">
                <a:solidFill>
                  <a:srgbClr val="002060"/>
                </a:solidFill>
              </a:rPr>
              <a:t>License: Public Domain</a:t>
            </a:r>
          </a:p>
        </p:txBody>
      </p:sp>
    </p:spTree>
    <p:extLst>
      <p:ext uri="{BB962C8B-B14F-4D97-AF65-F5344CB8AC3E}">
        <p14:creationId xmlns:p14="http://schemas.microsoft.com/office/powerpoint/2010/main" val="4043385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35137E-8C12-0C29-5931-5603CAD521B4}"/>
              </a:ext>
            </a:extLst>
          </p:cNvPr>
          <p:cNvSpPr txBox="1"/>
          <p:nvPr/>
        </p:nvSpPr>
        <p:spPr>
          <a:xfrm>
            <a:off x="457200" y="914400"/>
            <a:ext cx="8077200" cy="5078313"/>
          </a:xfrm>
          <a:prstGeom prst="rect">
            <a:avLst/>
          </a:prstGeom>
          <a:solidFill>
            <a:srgbClr val="FFC000"/>
          </a:solidFill>
          <a:ln>
            <a:solidFill>
              <a:srgbClr val="002060"/>
            </a:solidFill>
          </a:ln>
          <a:effectLst>
            <a:innerShdw blurRad="63500" dist="50800" dir="13500000">
              <a:prstClr val="black">
                <a:alpha val="50000"/>
              </a:prstClr>
            </a:innerShdw>
          </a:effectLst>
        </p:spPr>
        <p:txBody>
          <a:bodyPr wrap="square" rtlCol="0">
            <a:spAutoFit/>
          </a:bodyPr>
          <a:lstStyle/>
          <a:p>
            <a:r>
              <a:rPr lang="en-US" sz="1800" dirty="0">
                <a:solidFill>
                  <a:srgbClr val="002060"/>
                </a:solidFill>
              </a:rPr>
              <a:t>A </a:t>
            </a:r>
            <a:r>
              <a:rPr lang="en-US" sz="1800" b="1" dirty="0">
                <a:solidFill>
                  <a:srgbClr val="002060"/>
                </a:solidFill>
              </a:rPr>
              <a:t>madrigal</a:t>
            </a:r>
            <a:r>
              <a:rPr lang="en-US" sz="1800" dirty="0">
                <a:solidFill>
                  <a:srgbClr val="002060"/>
                </a:solidFill>
              </a:rPr>
              <a:t> is a musical piece for several solo voices set to a short poem. They originated in Italy around 1520. Most madrigals were about love. Madrigals were published by the thousands and learned and performed by cultured aristocrats. Like the motet, a madrigal combines both homophonic and polyphonic textures. Unlike the motet, the madrigal is secular and utilizes unusual harmonies and word painting more often. Many of the refrains of these madrigals utilized the text “Fa La” to fill the gaps in the melody or to possibly cover risqué or illicit connotations. Sometimes madrigals are referred to as Renaissance Fa La songs. </a:t>
            </a:r>
          </a:p>
          <a:p>
            <a:r>
              <a:rPr lang="en-US" sz="1800" dirty="0">
                <a:solidFill>
                  <a:srgbClr val="002060"/>
                </a:solidFill>
              </a:rPr>
              <a:t> </a:t>
            </a:r>
          </a:p>
          <a:p>
            <a:r>
              <a:rPr lang="en-US" sz="1800" dirty="0">
                <a:solidFill>
                  <a:srgbClr val="002060"/>
                </a:solidFill>
              </a:rPr>
              <a:t>A volume of translated Italian madrigals were published in London during the year of 1588, the year of the defeat of the Spanish Armada. This sudden public interest facilitated a surge of English madrigal writing as well as a spurt of other secular music writing and publication. This music boom lasted for thirty years and was as much a golden age of music as British literature was with Shakespeare and Queen Elizabeth I. The rebirth in both literature and music originated in Italy and migrated to England; the English madrigal became more humorous and lighter in England as compared to Italy. </a:t>
            </a:r>
          </a:p>
        </p:txBody>
      </p:sp>
    </p:spTree>
    <p:extLst>
      <p:ext uri="{BB962C8B-B14F-4D97-AF65-F5344CB8AC3E}">
        <p14:creationId xmlns:p14="http://schemas.microsoft.com/office/powerpoint/2010/main" val="520654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BB4CEBE-D0E4-62EB-EA5A-254C196D0DB0}"/>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Italian Madrigal</a:t>
            </a:r>
          </a:p>
        </p:txBody>
      </p:sp>
      <p:sp>
        <p:nvSpPr>
          <p:cNvPr id="32771" name="Rectangle 3">
            <a:extLst>
              <a:ext uri="{FF2B5EF4-FFF2-40B4-BE49-F238E27FC236}">
                <a16:creationId xmlns:a16="http://schemas.microsoft.com/office/drawing/2014/main" id="{4998170E-C307-07F0-ACAF-5912EBDE4101}"/>
              </a:ext>
            </a:extLst>
          </p:cNvPr>
          <p:cNvSpPr>
            <a:spLocks noGrp="1" noChangeArrowheads="1"/>
          </p:cNvSpPr>
          <p:nvPr>
            <p:ph type="body" idx="1"/>
          </p:nvPr>
        </p:nvSpPr>
        <p:spPr>
          <a:solidFill>
            <a:srgbClr val="002060"/>
          </a:solidFill>
        </p:spPr>
        <p:txBody>
          <a:bodyPr/>
          <a:lstStyle/>
          <a:p>
            <a:pPr eaLnBrk="1" hangingPunct="1">
              <a:lnSpc>
                <a:spcPct val="90000"/>
              </a:lnSpc>
              <a:defRPr/>
            </a:pPr>
            <a:r>
              <a:rPr lang="en-US" dirty="0">
                <a:cs typeface="+mn-cs"/>
              </a:rPr>
              <a:t>Poetry-music written and performed by aristocrats of the Italian courts</a:t>
            </a:r>
          </a:p>
          <a:p>
            <a:pPr eaLnBrk="1" hangingPunct="1">
              <a:lnSpc>
                <a:spcPct val="90000"/>
              </a:lnSpc>
              <a:defRPr/>
            </a:pPr>
            <a:r>
              <a:rPr lang="en-US" dirty="0">
                <a:cs typeface="+mn-cs"/>
              </a:rPr>
              <a:t>Topics</a:t>
            </a:r>
          </a:p>
          <a:p>
            <a:pPr lvl="1" eaLnBrk="1" hangingPunct="1">
              <a:lnSpc>
                <a:spcPct val="90000"/>
              </a:lnSpc>
              <a:defRPr/>
            </a:pPr>
            <a:r>
              <a:rPr lang="en-US" dirty="0"/>
              <a:t>Love and unsatisfied desire</a:t>
            </a:r>
          </a:p>
          <a:p>
            <a:pPr lvl="1" eaLnBrk="1" hangingPunct="1">
              <a:lnSpc>
                <a:spcPct val="90000"/>
              </a:lnSpc>
              <a:defRPr/>
            </a:pPr>
            <a:r>
              <a:rPr lang="en-US" dirty="0"/>
              <a:t>Claudio Monteverdi (1567-1643)</a:t>
            </a:r>
          </a:p>
          <a:p>
            <a:pPr lvl="2" eaLnBrk="1" hangingPunct="1">
              <a:lnSpc>
                <a:spcPct val="90000"/>
              </a:lnSpc>
              <a:defRPr/>
            </a:pPr>
            <a:r>
              <a:rPr lang="en-US" dirty="0"/>
              <a:t>Published 8 books of madrigals</a:t>
            </a:r>
          </a:p>
          <a:p>
            <a:pPr lvl="2" eaLnBrk="1" hangingPunct="1">
              <a:lnSpc>
                <a:spcPct val="90000"/>
              </a:lnSpc>
              <a:defRPr/>
            </a:pPr>
            <a:r>
              <a:rPr lang="en-US" i="1" dirty="0"/>
              <a:t>A un </a:t>
            </a:r>
            <a:r>
              <a:rPr lang="en-US" i="1" dirty="0" err="1"/>
              <a:t>giro</a:t>
            </a:r>
            <a:r>
              <a:rPr lang="en-US" dirty="0"/>
              <a:t> from the </a:t>
            </a:r>
            <a:r>
              <a:rPr lang="en-US" i="1" dirty="0"/>
              <a:t>Fourth Book of Madrigals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46F73A0-ADB3-A2F1-F994-226BF8884A59}"/>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Claudio Monteverdi</a:t>
            </a:r>
          </a:p>
        </p:txBody>
      </p:sp>
      <p:pic>
        <p:nvPicPr>
          <p:cNvPr id="83970" name="Picture 8" descr="Monteverdi">
            <a:extLst>
              <a:ext uri="{FF2B5EF4-FFF2-40B4-BE49-F238E27FC236}">
                <a16:creationId xmlns:a16="http://schemas.microsoft.com/office/drawing/2014/main" id="{6FF09955-5B57-CE66-A7CD-D7CBA607B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49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5AFD429-BE40-7D3E-A4CF-D1659974E593}"/>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English Madrigal</a:t>
            </a:r>
          </a:p>
        </p:txBody>
      </p:sp>
      <p:sp>
        <p:nvSpPr>
          <p:cNvPr id="33795" name="Rectangle 3">
            <a:extLst>
              <a:ext uri="{FF2B5EF4-FFF2-40B4-BE49-F238E27FC236}">
                <a16:creationId xmlns:a16="http://schemas.microsoft.com/office/drawing/2014/main" id="{0D32AAB2-5431-7591-8090-C8C3E10E2B4C}"/>
              </a:ext>
            </a:extLst>
          </p:cNvPr>
          <p:cNvSpPr>
            <a:spLocks noGrp="1" noChangeArrowheads="1"/>
          </p:cNvSpPr>
          <p:nvPr>
            <p:ph type="body" idx="1"/>
          </p:nvPr>
        </p:nvSpPr>
        <p:spPr>
          <a:solidFill>
            <a:srgbClr val="002060"/>
          </a:solidFill>
        </p:spPr>
        <p:txBody>
          <a:bodyPr/>
          <a:lstStyle/>
          <a:p>
            <a:pPr eaLnBrk="1" hangingPunct="1">
              <a:defRPr/>
            </a:pPr>
            <a:r>
              <a:rPr lang="en-US" i="1" dirty="0" err="1">
                <a:cs typeface="+mn-cs"/>
              </a:rPr>
              <a:t>Musica</a:t>
            </a:r>
            <a:r>
              <a:rPr lang="en-US" i="1" dirty="0">
                <a:cs typeface="+mn-cs"/>
              </a:rPr>
              <a:t> </a:t>
            </a:r>
            <a:r>
              <a:rPr lang="en-US" i="1" dirty="0" err="1">
                <a:cs typeface="+mn-cs"/>
              </a:rPr>
              <a:t>transalpina</a:t>
            </a:r>
            <a:endParaRPr lang="en-US" i="1" dirty="0">
              <a:cs typeface="+mn-cs"/>
            </a:endParaRPr>
          </a:p>
          <a:p>
            <a:pPr lvl="1" eaLnBrk="1" hangingPunct="1">
              <a:defRPr/>
            </a:pPr>
            <a:r>
              <a:rPr lang="en-US" dirty="0"/>
              <a:t>Music from beyond the Alps</a:t>
            </a:r>
          </a:p>
          <a:p>
            <a:pPr lvl="1" eaLnBrk="1" hangingPunct="1">
              <a:defRPr/>
            </a:pPr>
            <a:r>
              <a:rPr lang="en-US" dirty="0"/>
              <a:t>Translated from a collection of Italian madrigals</a:t>
            </a:r>
          </a:p>
          <a:p>
            <a:pPr lvl="1" eaLnBrk="1" hangingPunct="1">
              <a:defRPr/>
            </a:pPr>
            <a:r>
              <a:rPr lang="en-US" dirty="0"/>
              <a:t>English composers preferred using English text</a:t>
            </a:r>
            <a:endParaRPr 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179357B-6142-62F2-DED5-4769528583B3}"/>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English Madrigal</a:t>
            </a:r>
          </a:p>
        </p:txBody>
      </p:sp>
      <p:sp>
        <p:nvSpPr>
          <p:cNvPr id="34819" name="Rectangle 3">
            <a:extLst>
              <a:ext uri="{FF2B5EF4-FFF2-40B4-BE49-F238E27FC236}">
                <a16:creationId xmlns:a16="http://schemas.microsoft.com/office/drawing/2014/main" id="{1DEBB3D3-89D5-7EC6-5D16-5BD95F3FB17B}"/>
              </a:ext>
            </a:extLst>
          </p:cNvPr>
          <p:cNvSpPr>
            <a:spLocks noGrp="1" noChangeArrowheads="1"/>
          </p:cNvSpPr>
          <p:nvPr>
            <p:ph type="body" sz="half" idx="1"/>
          </p:nvPr>
        </p:nvSpPr>
        <p:spPr>
          <a:solidFill>
            <a:srgbClr val="002060"/>
          </a:solidFill>
        </p:spPr>
        <p:txBody>
          <a:bodyPr/>
          <a:lstStyle/>
          <a:p>
            <a:pPr eaLnBrk="1" hangingPunct="1">
              <a:defRPr/>
            </a:pPr>
            <a:r>
              <a:rPr lang="en-US" dirty="0">
                <a:cs typeface="+mn-cs"/>
              </a:rPr>
              <a:t>John Farmer</a:t>
            </a:r>
          </a:p>
          <a:p>
            <a:pPr lvl="1" eaLnBrk="1" hangingPunct="1">
              <a:defRPr/>
            </a:pPr>
            <a:r>
              <a:rPr lang="en-US" dirty="0"/>
              <a:t>Ca. 1570-1605</a:t>
            </a:r>
          </a:p>
          <a:p>
            <a:pPr lvl="1" eaLnBrk="1" hangingPunct="1">
              <a:defRPr/>
            </a:pPr>
            <a:r>
              <a:rPr lang="en-US" dirty="0"/>
              <a:t>Wrote </a:t>
            </a:r>
            <a:r>
              <a:rPr lang="en-US" i="1" dirty="0"/>
              <a:t>Fair Phyllis</a:t>
            </a:r>
            <a:endParaRPr lang="en-US" dirty="0"/>
          </a:p>
          <a:p>
            <a:pPr lvl="1" eaLnBrk="1" hangingPunct="1">
              <a:defRPr/>
            </a:pPr>
            <a:r>
              <a:rPr lang="en-US" dirty="0"/>
              <a:t>Music was generally cheerful and repetitious</a:t>
            </a:r>
          </a:p>
          <a:p>
            <a:pPr lvl="1" eaLnBrk="1" hangingPunct="1">
              <a:defRPr/>
            </a:pPr>
            <a:r>
              <a:rPr lang="en-US" dirty="0"/>
              <a:t>Composer, organist</a:t>
            </a:r>
          </a:p>
          <a:p>
            <a:pPr lvl="1" eaLnBrk="1" hangingPunct="1">
              <a:defRPr/>
            </a:pPr>
            <a:r>
              <a:rPr lang="en-US" i="1" dirty="0"/>
              <a:t>Word painting</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50C08C-C0D3-E488-E8BD-2FD1C8F54BBC}"/>
              </a:ext>
            </a:extLst>
          </p:cNvPr>
          <p:cNvSpPr txBox="1"/>
          <p:nvPr/>
        </p:nvSpPr>
        <p:spPr>
          <a:xfrm>
            <a:off x="381000" y="149959"/>
            <a:ext cx="8343900" cy="5663089"/>
          </a:xfrm>
          <a:prstGeom prst="rect">
            <a:avLst/>
          </a:prstGeom>
          <a:solidFill>
            <a:srgbClr val="FFC000"/>
          </a:solidFill>
        </p:spPr>
        <p:txBody>
          <a:bodyPr wrap="square" rtlCol="0">
            <a:spAutoFit/>
          </a:bodyPr>
          <a:lstStyle/>
          <a:p>
            <a:pPr algn="ctr"/>
            <a:r>
              <a:rPr lang="en-US" sz="3200" dirty="0">
                <a:solidFill>
                  <a:srgbClr val="002060"/>
                </a:solidFill>
              </a:rPr>
              <a:t>Renaissance Summary</a:t>
            </a:r>
          </a:p>
          <a:p>
            <a:pPr algn="just"/>
            <a:r>
              <a:rPr lang="en-US" sz="1800" dirty="0">
                <a:solidFill>
                  <a:srgbClr val="002060"/>
                </a:solidFill>
              </a:rPr>
              <a:t> </a:t>
            </a:r>
          </a:p>
          <a:p>
            <a:pPr algn="just"/>
            <a:r>
              <a:rPr lang="en-US" sz="1800" dirty="0">
                <a:solidFill>
                  <a:srgbClr val="002060"/>
                </a:solidFill>
              </a:rPr>
              <a:t>The Renaissance period was truly a time of great discovery in science, music, society, and the visual arts. The reemergence and renewed interests of Greek and Roman history/culture is still current in today’s modern society. Performing music outside of the church in courts and the public really began to thrive in the Renaissance and continues today in the music industry. Many of the master works, both sacred and secular, from the Renaissance are still appreciated and continue to be the standard for today’s music industry. Songs of love, like Renaissance chansons, are still composed and performed today. The beauty of Renaissance music, as well as the other arts, is reintroduced and appreciated in modern-day theater performances and visually in museums. The results of the Protestant Reformation are still felt today, and the struggles between contemporary and traditional church worship continues very much as it did during the Renaissance. As we continue our reading and study of music through the Baroque period, try to recall the changes and trends of the Medieval and Renaissance eras and how they thread their way through history to today. Music and the Arts do not just occur; they evolve and remain the same.</a:t>
            </a:r>
          </a:p>
          <a:p>
            <a:r>
              <a:rPr lang="en-US" dirty="0"/>
              <a:t> </a:t>
            </a:r>
          </a:p>
        </p:txBody>
      </p:sp>
    </p:spTree>
    <p:extLst>
      <p:ext uri="{BB962C8B-B14F-4D97-AF65-F5344CB8AC3E}">
        <p14:creationId xmlns:p14="http://schemas.microsoft.com/office/powerpoint/2010/main" val="3166133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abric&#10;&#10;Description automatically generated">
            <a:extLst>
              <a:ext uri="{FF2B5EF4-FFF2-40B4-BE49-F238E27FC236}">
                <a16:creationId xmlns:a16="http://schemas.microsoft.com/office/drawing/2014/main" id="{9EC1BAE0-F6DA-D17A-07B3-8CC186F9F3D3}"/>
              </a:ext>
            </a:extLst>
          </p:cNvPr>
          <p:cNvPicPr>
            <a:picLocks noChangeAspect="1"/>
          </p:cNvPicPr>
          <p:nvPr/>
        </p:nvPicPr>
        <p:blipFill>
          <a:blip r:embed="rId2"/>
          <a:stretch>
            <a:fillRect/>
          </a:stretch>
        </p:blipFill>
        <p:spPr>
          <a:xfrm>
            <a:off x="890815" y="304800"/>
            <a:ext cx="7338785" cy="5029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C4433E19-A3A7-C1DC-B1AD-A792673EF1BE}"/>
              </a:ext>
            </a:extLst>
          </p:cNvPr>
          <p:cNvSpPr txBox="1"/>
          <p:nvPr/>
        </p:nvSpPr>
        <p:spPr>
          <a:xfrm>
            <a:off x="890815" y="5334000"/>
            <a:ext cx="7363863" cy="1477328"/>
          </a:xfrm>
          <a:prstGeom prst="rect">
            <a:avLst/>
          </a:prstGeom>
          <a:solidFill>
            <a:srgbClr val="FFC000"/>
          </a:solidFill>
        </p:spPr>
        <p:txBody>
          <a:bodyPr wrap="square" rtlCol="0">
            <a:spAutoFit/>
          </a:bodyPr>
          <a:lstStyle/>
          <a:p>
            <a:pPr algn="ctr"/>
            <a:r>
              <a:rPr lang="en-US" sz="1800" dirty="0">
                <a:solidFill>
                  <a:srgbClr val="002060"/>
                </a:solidFill>
              </a:rPr>
              <a:t>Rendition of David Fighting Goliath found on a Medieval Cast plate; 613-630</a:t>
            </a:r>
          </a:p>
          <a:p>
            <a:pPr algn="ctr"/>
            <a:r>
              <a:rPr lang="en-US" sz="1800" dirty="0">
                <a:solidFill>
                  <a:srgbClr val="002060"/>
                </a:solidFill>
              </a:rPr>
              <a:t>Author | Unknown Source |</a:t>
            </a:r>
          </a:p>
          <a:p>
            <a:pPr algn="ctr"/>
            <a:r>
              <a:rPr lang="en-US" sz="1800" dirty="0">
                <a:solidFill>
                  <a:srgbClr val="002060"/>
                </a:solidFill>
              </a:rPr>
              <a:t>Met Museum </a:t>
            </a:r>
          </a:p>
          <a:p>
            <a:pPr algn="ctr"/>
            <a:r>
              <a:rPr lang="en-US" sz="1800" dirty="0">
                <a:solidFill>
                  <a:srgbClr val="002060"/>
                </a:solidFill>
              </a:rPr>
              <a:t>License | OASC</a:t>
            </a:r>
          </a:p>
        </p:txBody>
      </p:sp>
    </p:spTree>
    <p:extLst>
      <p:ext uri="{BB962C8B-B14F-4D97-AF65-F5344CB8AC3E}">
        <p14:creationId xmlns:p14="http://schemas.microsoft.com/office/powerpoint/2010/main" val="3625443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71939C-6091-4C44-7BFB-0B6F4E7BDAEE}"/>
              </a:ext>
            </a:extLst>
          </p:cNvPr>
          <p:cNvSpPr txBox="1"/>
          <p:nvPr/>
        </p:nvSpPr>
        <p:spPr>
          <a:xfrm>
            <a:off x="685800" y="457200"/>
            <a:ext cx="8001000" cy="6370975"/>
          </a:xfrm>
          <a:prstGeom prst="rect">
            <a:avLst/>
          </a:prstGeom>
          <a:solidFill>
            <a:srgbClr val="FFC000"/>
          </a:solidFill>
          <a:scene3d>
            <a:camera prst="orthographicFront"/>
            <a:lightRig rig="threePt" dir="t"/>
          </a:scene3d>
          <a:sp3d>
            <a:bevelT prst="angle"/>
          </a:sp3d>
        </p:spPr>
        <p:txBody>
          <a:bodyPr wrap="square" rtlCol="0">
            <a:spAutoFit/>
          </a:bodyPr>
          <a:lstStyle/>
          <a:p>
            <a:pPr algn="ctr"/>
            <a:r>
              <a:rPr lang="en-US" b="1" dirty="0">
                <a:solidFill>
                  <a:srgbClr val="002060"/>
                </a:solidFill>
              </a:rPr>
              <a:t>Renaissance Glossary/Vocabulary</a:t>
            </a:r>
          </a:p>
          <a:p>
            <a:pPr algn="just"/>
            <a:r>
              <a:rPr lang="en-US" sz="1800" dirty="0"/>
              <a:t> </a:t>
            </a:r>
          </a:p>
          <a:p>
            <a:pPr lvl="0" algn="just"/>
            <a:r>
              <a:rPr lang="en-US" sz="1800" b="1" dirty="0">
                <a:solidFill>
                  <a:srgbClr val="002060"/>
                </a:solidFill>
              </a:rPr>
              <a:t>Anthem</a:t>
            </a:r>
            <a:r>
              <a:rPr lang="en-US" sz="1800" dirty="0">
                <a:solidFill>
                  <a:srgbClr val="002060"/>
                </a:solidFill>
              </a:rPr>
              <a:t> – a musical composition of celebration, usually used as a symbol for a distinct group, particularly the national anthems of countries. Originally, and in music theory and religious contexts, it also refers more particularly to short sacred choral work and still more particularly to a specific form of Anglican </a:t>
            </a:r>
          </a:p>
          <a:p>
            <a:pPr algn="just"/>
            <a:r>
              <a:rPr lang="en-US" sz="1800" dirty="0">
                <a:solidFill>
                  <a:srgbClr val="002060"/>
                </a:solidFill>
              </a:rPr>
              <a:t> </a:t>
            </a:r>
          </a:p>
          <a:p>
            <a:pPr lvl="0" algn="just"/>
            <a:r>
              <a:rPr lang="en-US" sz="1800" b="1" dirty="0">
                <a:solidFill>
                  <a:srgbClr val="002060"/>
                </a:solidFill>
              </a:rPr>
              <a:t>Church Music </a:t>
            </a:r>
            <a:r>
              <a:rPr lang="en-US" sz="1800" dirty="0">
                <a:solidFill>
                  <a:srgbClr val="002060"/>
                </a:solidFill>
              </a:rPr>
              <a:t>– Sacred music written for performance in church, or any musical setting of ecclesiastical liturgy, or music set to words expressing propositions of a sacred nature, such as a hymn. Church Music Director is a position responsible the musical aspects of the church’s activities. </a:t>
            </a:r>
          </a:p>
          <a:p>
            <a:pPr algn="just"/>
            <a:r>
              <a:rPr lang="en-US" sz="1800" dirty="0">
                <a:solidFill>
                  <a:srgbClr val="002060"/>
                </a:solidFill>
              </a:rPr>
              <a:t> </a:t>
            </a:r>
          </a:p>
          <a:p>
            <a:pPr lvl="0" algn="just"/>
            <a:r>
              <a:rPr lang="en-US" sz="1800" b="1" dirty="0">
                <a:solidFill>
                  <a:srgbClr val="002060"/>
                </a:solidFill>
              </a:rPr>
              <a:t>Chanson</a:t>
            </a:r>
            <a:r>
              <a:rPr lang="en-US" sz="1800" dirty="0">
                <a:solidFill>
                  <a:srgbClr val="002060"/>
                </a:solidFill>
              </a:rPr>
              <a:t> – is in general any lyric-driven French song, usually polyphonic and secular. A singer specializing in chansons is known as a “chanteur” (male) or “chanteuse” (female); a collection of chansons, especially from the late Middle Ages and Renaissance, is also known as a chansonnier. </a:t>
            </a:r>
          </a:p>
          <a:p>
            <a:pPr lvl="0" algn="just"/>
            <a:r>
              <a:rPr lang="en-US" sz="1800" dirty="0">
                <a:solidFill>
                  <a:srgbClr val="002060"/>
                </a:solidFill>
              </a:rPr>
              <a:t>Chapel Master – Director of music, secular and sacred, for the courts’ official functions and entertainment. Consort – A renaissance consort is a group of renaissance instrumentalists playing together. A whole consort is an ensemble performing with instruments from the same family. A broken consort is an ensemble comprised of instruments from more than one family.</a:t>
            </a:r>
          </a:p>
          <a:p>
            <a:r>
              <a:rPr lang="en-US" dirty="0">
                <a:solidFill>
                  <a:srgbClr val="002060"/>
                </a:solidFill>
              </a:rPr>
              <a:t> </a:t>
            </a:r>
          </a:p>
        </p:txBody>
      </p:sp>
    </p:spTree>
    <p:extLst>
      <p:ext uri="{BB962C8B-B14F-4D97-AF65-F5344CB8AC3E}">
        <p14:creationId xmlns:p14="http://schemas.microsoft.com/office/powerpoint/2010/main" val="1051655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2D8B7E-A6E7-6A7C-B138-B676BD4BC2FB}"/>
              </a:ext>
            </a:extLst>
          </p:cNvPr>
          <p:cNvSpPr txBox="1"/>
          <p:nvPr/>
        </p:nvSpPr>
        <p:spPr>
          <a:xfrm>
            <a:off x="228601" y="405114"/>
            <a:ext cx="8686800" cy="5755422"/>
          </a:xfrm>
          <a:prstGeom prst="rect">
            <a:avLst/>
          </a:prstGeom>
          <a:solidFill>
            <a:srgbClr val="FFC000"/>
          </a:solidFill>
          <a:scene3d>
            <a:camera prst="orthographicFront"/>
            <a:lightRig rig="threePt" dir="t"/>
          </a:scene3d>
          <a:sp3d>
            <a:bevelT prst="angle"/>
          </a:sp3d>
        </p:spPr>
        <p:txBody>
          <a:bodyPr wrap="square" rtlCol="0">
            <a:spAutoFit/>
          </a:bodyPr>
          <a:lstStyle/>
          <a:p>
            <a:pPr lvl="0"/>
            <a:r>
              <a:rPr lang="en-US" sz="1600" dirty="0">
                <a:solidFill>
                  <a:srgbClr val="002060"/>
                </a:solidFill>
              </a:rPr>
              <a:t>Counter-Reformation – The preservation movement or “Counter-Reformation” against the protestant reform led to the development of the Jesuit order (1540) and the later assembling of the Council of Trent (1545-1563) which considered issues of the church’s authority and organizational structure. </a:t>
            </a:r>
          </a:p>
          <a:p>
            <a:r>
              <a:rPr lang="en-US" sz="1600" dirty="0">
                <a:solidFill>
                  <a:srgbClr val="002060"/>
                </a:solidFill>
              </a:rPr>
              <a:t> </a:t>
            </a:r>
          </a:p>
          <a:p>
            <a:pPr lvl="0"/>
            <a:r>
              <a:rPr lang="en-US" sz="1600" dirty="0">
                <a:solidFill>
                  <a:srgbClr val="002060"/>
                </a:solidFill>
              </a:rPr>
              <a:t>Dance Music [WM1] – is music composed specifically to facilitate or accompany dancing Frets – is a raised strip on the neck of a stringed instrument. </a:t>
            </a:r>
          </a:p>
          <a:p>
            <a:r>
              <a:rPr lang="en-US" sz="1600" dirty="0">
                <a:solidFill>
                  <a:srgbClr val="002060"/>
                </a:solidFill>
              </a:rPr>
              <a:t> </a:t>
            </a:r>
          </a:p>
          <a:p>
            <a:pPr lvl="0"/>
            <a:r>
              <a:rPr lang="en-US" sz="1600" dirty="0">
                <a:solidFill>
                  <a:srgbClr val="002060"/>
                </a:solidFill>
              </a:rPr>
              <a:t>Frets usually extend across the full width of the neck and divide the string into half steps for most western musical instruments. Most guitars have frets. </a:t>
            </a:r>
          </a:p>
          <a:p>
            <a:r>
              <a:rPr lang="en-US" sz="1600" dirty="0">
                <a:solidFill>
                  <a:srgbClr val="002060"/>
                </a:solidFill>
              </a:rPr>
              <a:t> </a:t>
            </a:r>
          </a:p>
          <a:p>
            <a:pPr lvl="0"/>
            <a:r>
              <a:rPr lang="en-US" sz="1600" dirty="0">
                <a:solidFill>
                  <a:srgbClr val="002060"/>
                </a:solidFill>
              </a:rPr>
              <a:t>Galliard – was a form of Renaissance dance and music popular all over Europe in the 16th century. </a:t>
            </a:r>
          </a:p>
          <a:p>
            <a:r>
              <a:rPr lang="en-US" sz="1600" dirty="0">
                <a:solidFill>
                  <a:srgbClr val="002060"/>
                </a:solidFill>
              </a:rPr>
              <a:t> </a:t>
            </a:r>
          </a:p>
          <a:p>
            <a:pPr lvl="0"/>
            <a:r>
              <a:rPr lang="en-US" sz="1600" dirty="0">
                <a:solidFill>
                  <a:srgbClr val="002060"/>
                </a:solidFill>
              </a:rPr>
              <a:t>Jig – is the accompanying dance tune for an energetic fold dance usually in a compound meter. </a:t>
            </a:r>
          </a:p>
          <a:p>
            <a:r>
              <a:rPr lang="en-US" sz="1600" dirty="0">
                <a:solidFill>
                  <a:srgbClr val="002060"/>
                </a:solidFill>
              </a:rPr>
              <a:t> </a:t>
            </a:r>
          </a:p>
          <a:p>
            <a:pPr lvl="0"/>
            <a:r>
              <a:rPr lang="en-US" sz="1600" dirty="0">
                <a:solidFill>
                  <a:srgbClr val="002060"/>
                </a:solidFill>
              </a:rPr>
              <a:t>Madrigal – a musical piece for several solo voices set to a short poem. They originated in Italy around 1520. Most madrigals were about love. </a:t>
            </a:r>
          </a:p>
          <a:p>
            <a:r>
              <a:rPr lang="en-US" sz="1600" dirty="0">
                <a:solidFill>
                  <a:srgbClr val="002060"/>
                </a:solidFill>
              </a:rPr>
              <a:t> </a:t>
            </a:r>
          </a:p>
          <a:p>
            <a:pPr lvl="0"/>
            <a:r>
              <a:rPr lang="en-US" sz="1600" dirty="0">
                <a:solidFill>
                  <a:srgbClr val="002060"/>
                </a:solidFill>
              </a:rPr>
              <a:t>Motet – is a highly varied sacred choral musical composition. The motet was one of the pre-eminent polyphonic forms of Renaissance music. </a:t>
            </a:r>
          </a:p>
          <a:p>
            <a:endParaRPr lang="en-US" sz="1600" dirty="0"/>
          </a:p>
        </p:txBody>
      </p:sp>
    </p:spTree>
    <p:extLst>
      <p:ext uri="{BB962C8B-B14F-4D97-AF65-F5344CB8AC3E}">
        <p14:creationId xmlns:p14="http://schemas.microsoft.com/office/powerpoint/2010/main" val="2209628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A5789-0A88-E809-FF10-5DF91D19255F}"/>
              </a:ext>
            </a:extLst>
          </p:cNvPr>
          <p:cNvSpPr txBox="1"/>
          <p:nvPr/>
        </p:nvSpPr>
        <p:spPr>
          <a:xfrm>
            <a:off x="228600" y="914400"/>
            <a:ext cx="8610600" cy="3231654"/>
          </a:xfrm>
          <a:prstGeom prst="rect">
            <a:avLst/>
          </a:prstGeom>
          <a:solidFill>
            <a:srgbClr val="FFC000"/>
          </a:solidFill>
        </p:spPr>
        <p:txBody>
          <a:bodyPr wrap="square" rtlCol="0">
            <a:spAutoFit/>
          </a:bodyPr>
          <a:lstStyle/>
          <a:p>
            <a:pPr lvl="0"/>
            <a:r>
              <a:rPr lang="en-US" sz="1800" dirty="0" err="1">
                <a:solidFill>
                  <a:srgbClr val="002060"/>
                </a:solidFill>
              </a:rPr>
              <a:t>Pavanne</a:t>
            </a:r>
            <a:r>
              <a:rPr lang="en-US" sz="1800" dirty="0">
                <a:solidFill>
                  <a:srgbClr val="002060"/>
                </a:solidFill>
              </a:rPr>
              <a:t> – is a slow processional dance common in Europe during the 16th century Renaissance. </a:t>
            </a:r>
          </a:p>
          <a:p>
            <a:r>
              <a:rPr lang="en-US" sz="1800" dirty="0">
                <a:solidFill>
                  <a:srgbClr val="002060"/>
                </a:solidFill>
              </a:rPr>
              <a:t> </a:t>
            </a:r>
          </a:p>
          <a:p>
            <a:pPr lvl="0"/>
            <a:r>
              <a:rPr lang="en-US" sz="1800" dirty="0">
                <a:solidFill>
                  <a:srgbClr val="002060"/>
                </a:solidFill>
              </a:rPr>
              <a:t>Reformation – was a succession and division from the practices of the Roman Catholic Church initiated by Martin Luther. Led to the development of Protestant churches. </a:t>
            </a:r>
          </a:p>
          <a:p>
            <a:r>
              <a:rPr lang="en-US" sz="1800" dirty="0">
                <a:solidFill>
                  <a:srgbClr val="002060"/>
                </a:solidFill>
              </a:rPr>
              <a:t> </a:t>
            </a:r>
          </a:p>
          <a:p>
            <a:pPr lvl="0"/>
            <a:r>
              <a:rPr lang="en-US" sz="1800" dirty="0">
                <a:solidFill>
                  <a:srgbClr val="002060"/>
                </a:solidFill>
              </a:rPr>
              <a:t>Word painting – was utilized by Renaissance composers to represent poetic images musically. For example, an ascending melodic line would portray the text “ascension to heaven.” Or a series of rapid notes would represent running. </a:t>
            </a:r>
          </a:p>
          <a:p>
            <a:r>
              <a:rPr lang="en-US" dirty="0"/>
              <a:t> </a:t>
            </a:r>
          </a:p>
        </p:txBody>
      </p:sp>
    </p:spTree>
    <p:extLst>
      <p:ext uri="{BB962C8B-B14F-4D97-AF65-F5344CB8AC3E}">
        <p14:creationId xmlns:p14="http://schemas.microsoft.com/office/powerpoint/2010/main" val="215162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FC01D7-FB6E-B891-8F83-BB3AA09EBCEB}"/>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BB41A721-37DF-A7B8-CDA9-B71CBDA55E7C}"/>
              </a:ext>
            </a:extLst>
          </p:cNvPr>
          <p:cNvSpPr>
            <a:spLocks noGrp="1"/>
          </p:cNvSpPr>
          <p:nvPr>
            <p:ph type="ftr" sz="quarter" idx="11"/>
          </p:nvPr>
        </p:nvSpPr>
        <p:spPr/>
        <p:txBody>
          <a:bodyPr/>
          <a:lstStyle/>
          <a:p>
            <a:pPr>
              <a:defRPr/>
            </a:pPr>
            <a:endParaRPr lang="en-US"/>
          </a:p>
        </p:txBody>
      </p:sp>
      <p:sp>
        <p:nvSpPr>
          <p:cNvPr id="4098" name="Rectangle 2">
            <a:extLst>
              <a:ext uri="{FF2B5EF4-FFF2-40B4-BE49-F238E27FC236}">
                <a16:creationId xmlns:a16="http://schemas.microsoft.com/office/drawing/2014/main" id="{5CCBCFE7-4892-76F3-4042-3AE87B96A507}"/>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The Arts in the Renaissance</a:t>
            </a:r>
          </a:p>
        </p:txBody>
      </p:sp>
      <p:sp>
        <p:nvSpPr>
          <p:cNvPr id="4099" name="Rectangle 3">
            <a:extLst>
              <a:ext uri="{FF2B5EF4-FFF2-40B4-BE49-F238E27FC236}">
                <a16:creationId xmlns:a16="http://schemas.microsoft.com/office/drawing/2014/main" id="{5429389E-BAC8-162D-B821-572DB886B9A2}"/>
              </a:ext>
            </a:extLst>
          </p:cNvPr>
          <p:cNvSpPr>
            <a:spLocks noGrp="1" noChangeArrowheads="1"/>
          </p:cNvSpPr>
          <p:nvPr>
            <p:ph type="body" idx="1"/>
          </p:nvPr>
        </p:nvSpPr>
        <p:spPr>
          <a:solidFill>
            <a:srgbClr val="002060"/>
          </a:solidFill>
        </p:spPr>
        <p:txBody>
          <a:bodyPr/>
          <a:lstStyle/>
          <a:p>
            <a:pPr eaLnBrk="1" hangingPunct="1">
              <a:lnSpc>
                <a:spcPct val="90000"/>
              </a:lnSpc>
              <a:defRPr/>
            </a:pPr>
            <a:r>
              <a:rPr lang="en-US" dirty="0">
                <a:cs typeface="+mn-cs"/>
              </a:rPr>
              <a:t>More secular feel to life than a religious emphasis</a:t>
            </a:r>
          </a:p>
          <a:p>
            <a:pPr eaLnBrk="1" hangingPunct="1">
              <a:lnSpc>
                <a:spcPct val="90000"/>
              </a:lnSpc>
              <a:defRPr/>
            </a:pPr>
            <a:r>
              <a:rPr lang="en-US" dirty="0">
                <a:cs typeface="+mn-cs"/>
              </a:rPr>
              <a:t>Reason and scientific inquiry vs. faith and mysticism (Middle Ages)</a:t>
            </a:r>
          </a:p>
          <a:p>
            <a:pPr eaLnBrk="1" hangingPunct="1">
              <a:lnSpc>
                <a:spcPct val="90000"/>
              </a:lnSpc>
              <a:defRPr/>
            </a:pPr>
            <a:r>
              <a:rPr lang="en-US" dirty="0">
                <a:cs typeface="+mn-cs"/>
              </a:rPr>
              <a:t>Philosophers, artists, writers, musicians, etc. revered much like Church Fathers and saints had been in Medieval era.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97D56510-48BE-EECC-3567-52B083F0EA97}"/>
              </a:ext>
            </a:extLst>
          </p:cNvPr>
          <p:cNvSpPr>
            <a:spLocks noGrp="1" noChangeArrowheads="1"/>
          </p:cNvSpPr>
          <p:nvPr>
            <p:ph type="title"/>
          </p:nvPr>
        </p:nvSpPr>
        <p:spPr>
          <a:xfrm>
            <a:off x="685800" y="609600"/>
            <a:ext cx="7772400" cy="3048000"/>
          </a:xfrm>
          <a:solidFill>
            <a:srgbClr val="FFC000"/>
          </a:solidFill>
        </p:spPr>
        <p:txBody>
          <a:bodyPr/>
          <a:lstStyle/>
          <a:p>
            <a:pPr algn="ctr" eaLnBrk="1" hangingPunct="1">
              <a:defRPr/>
            </a:pPr>
            <a:r>
              <a:rPr lang="en-US" sz="8800" dirty="0">
                <a:cs typeface="+mj-cs"/>
              </a:rPr>
              <a:t>THE 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E291BC3-A335-C2B8-8C3D-3E5F21859A1F}"/>
              </a:ext>
            </a:extLst>
          </p:cNvPr>
          <p:cNvSpPr>
            <a:spLocks noGrp="1" noChangeArrowheads="1"/>
          </p:cNvSpPr>
          <p:nvPr>
            <p:ph type="title"/>
          </p:nvPr>
        </p:nvSpPr>
        <p:spPr>
          <a:solidFill>
            <a:srgbClr val="FFC000"/>
          </a:solidFill>
        </p:spPr>
        <p:txBody>
          <a:bodyPr/>
          <a:lstStyle/>
          <a:p>
            <a:pPr eaLnBrk="1" hangingPunct="1">
              <a:defRPr/>
            </a:pPr>
            <a:r>
              <a:rPr lang="en-US" dirty="0">
                <a:cs typeface="+mj-cs"/>
              </a:rPr>
              <a:t>Inventions</a:t>
            </a:r>
          </a:p>
        </p:txBody>
      </p:sp>
      <p:sp>
        <p:nvSpPr>
          <p:cNvPr id="5123" name="Rectangle 3">
            <a:extLst>
              <a:ext uri="{FF2B5EF4-FFF2-40B4-BE49-F238E27FC236}">
                <a16:creationId xmlns:a16="http://schemas.microsoft.com/office/drawing/2014/main" id="{3FBAC0CD-5998-AA0B-9C06-755E5817A982}"/>
              </a:ext>
            </a:extLst>
          </p:cNvPr>
          <p:cNvSpPr>
            <a:spLocks noGrp="1" noChangeArrowheads="1"/>
          </p:cNvSpPr>
          <p:nvPr>
            <p:ph type="body" idx="1"/>
          </p:nvPr>
        </p:nvSpPr>
        <p:spPr>
          <a:solidFill>
            <a:srgbClr val="002060"/>
          </a:solidFill>
        </p:spPr>
        <p:txBody>
          <a:bodyPr/>
          <a:lstStyle/>
          <a:p>
            <a:pPr eaLnBrk="1" hangingPunct="1">
              <a:defRPr/>
            </a:pPr>
            <a:r>
              <a:rPr lang="en-US" dirty="0">
                <a:cs typeface="+mn-cs"/>
              </a:rPr>
              <a:t>Gunpowder - ex-ed out knighthood</a:t>
            </a:r>
          </a:p>
          <a:p>
            <a:pPr eaLnBrk="1" hangingPunct="1">
              <a:defRPr/>
            </a:pPr>
            <a:r>
              <a:rPr lang="en-US" dirty="0">
                <a:cs typeface="+mn-cs"/>
              </a:rPr>
              <a:t>Compass - made voyages and advanced discovery possible</a:t>
            </a:r>
          </a:p>
          <a:p>
            <a:pPr eaLnBrk="1" hangingPunct="1">
              <a:defRPr/>
            </a:pPr>
            <a:r>
              <a:rPr lang="en-US" dirty="0">
                <a:cs typeface="+mn-cs"/>
              </a:rPr>
              <a:t>Printing - Gave a heightened sense to architecture, painting, and sculpture.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fI6tIMc0Kg?feature=oembed" descr="Renaissance Inventions">
            <a:hlinkClick r:id="" action="ppaction://media"/>
            <a:extLst>
              <a:ext uri="{FF2B5EF4-FFF2-40B4-BE49-F238E27FC236}">
                <a16:creationId xmlns:a16="http://schemas.microsoft.com/office/drawing/2014/main" id="{44F61995-82A8-C718-F096-991CD85AC2DB}"/>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50838" y="838200"/>
            <a:ext cx="84978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BF64CDAC-46CA-9BEB-516F-A03AB05BBA24}"/>
              </a:ext>
            </a:extLst>
          </p:cNvPr>
          <p:cNvSpPr>
            <a:spLocks noGrp="1"/>
          </p:cNvSpPr>
          <p:nvPr>
            <p:ph type="dt" sz="quarter" idx="10"/>
          </p:nvPr>
        </p:nvSpPr>
        <p:spPr/>
        <p:txBody>
          <a:bodyPr/>
          <a:lstStyle/>
          <a:p>
            <a:pPr>
              <a:defRPr/>
            </a:pPr>
            <a:endParaRPr lang="en-US"/>
          </a:p>
        </p:txBody>
      </p:sp>
      <p:sp>
        <p:nvSpPr>
          <p:cNvPr id="7" name="Footer Placeholder 5">
            <a:extLst>
              <a:ext uri="{FF2B5EF4-FFF2-40B4-BE49-F238E27FC236}">
                <a16:creationId xmlns:a16="http://schemas.microsoft.com/office/drawing/2014/main" id="{D4E3DFAF-FBEA-2204-A015-31407DA07222}"/>
              </a:ext>
            </a:extLst>
          </p:cNvPr>
          <p:cNvSpPr>
            <a:spLocks noGrp="1"/>
          </p:cNvSpPr>
          <p:nvPr>
            <p:ph type="ftr" sz="quarter" idx="11"/>
          </p:nvPr>
        </p:nvSpPr>
        <p:spPr/>
        <p:txBody>
          <a:bodyPr/>
          <a:lstStyle/>
          <a:p>
            <a:pPr>
              <a:defRPr/>
            </a:pPr>
            <a:endParaRPr lang="en-US"/>
          </a:p>
        </p:txBody>
      </p:sp>
      <p:sp>
        <p:nvSpPr>
          <p:cNvPr id="43017" name="Rectangle 9">
            <a:extLst>
              <a:ext uri="{FF2B5EF4-FFF2-40B4-BE49-F238E27FC236}">
                <a16:creationId xmlns:a16="http://schemas.microsoft.com/office/drawing/2014/main" id="{D386AA95-99EB-2698-DEEB-FD00C43FFB14}"/>
              </a:ext>
            </a:extLst>
          </p:cNvPr>
          <p:cNvSpPr>
            <a:spLocks noGrp="1" noChangeArrowheads="1"/>
          </p:cNvSpPr>
          <p:nvPr>
            <p:ph type="title"/>
          </p:nvPr>
        </p:nvSpPr>
        <p:spPr>
          <a:xfrm>
            <a:off x="685800" y="609600"/>
            <a:ext cx="7772400" cy="685800"/>
          </a:xfrm>
          <a:solidFill>
            <a:srgbClr val="FFC000"/>
          </a:solidFill>
        </p:spPr>
        <p:txBody>
          <a:bodyPr/>
          <a:lstStyle/>
          <a:p>
            <a:pPr eaLnBrk="1" hangingPunct="1">
              <a:defRPr/>
            </a:pPr>
            <a:r>
              <a:rPr lang="en-US" dirty="0">
                <a:cs typeface="+mj-cs"/>
              </a:rPr>
              <a:t>Voyagers</a:t>
            </a:r>
          </a:p>
        </p:txBody>
      </p:sp>
      <p:sp>
        <p:nvSpPr>
          <p:cNvPr id="43018" name="Rectangle 10">
            <a:extLst>
              <a:ext uri="{FF2B5EF4-FFF2-40B4-BE49-F238E27FC236}">
                <a16:creationId xmlns:a16="http://schemas.microsoft.com/office/drawing/2014/main" id="{74C7CB0C-C777-313F-ED7A-37A60166E9D8}"/>
              </a:ext>
            </a:extLst>
          </p:cNvPr>
          <p:cNvSpPr>
            <a:spLocks noGrp="1" noChangeArrowheads="1"/>
          </p:cNvSpPr>
          <p:nvPr>
            <p:ph type="body" sz="half" idx="1"/>
          </p:nvPr>
        </p:nvSpPr>
        <p:spPr>
          <a:xfrm>
            <a:off x="685800" y="1981200"/>
            <a:ext cx="3810000" cy="3124200"/>
          </a:xfrm>
          <a:solidFill>
            <a:srgbClr val="FFC000"/>
          </a:solidFill>
        </p:spPr>
        <p:txBody>
          <a:bodyPr/>
          <a:lstStyle/>
          <a:p>
            <a:pPr eaLnBrk="1" hangingPunct="1">
              <a:defRPr/>
            </a:pPr>
            <a:r>
              <a:rPr lang="en-US" sz="2800" dirty="0">
                <a:solidFill>
                  <a:srgbClr val="002060"/>
                </a:solidFill>
                <a:cs typeface="+mn-cs"/>
              </a:rPr>
              <a:t>Christopher Columbus</a:t>
            </a:r>
          </a:p>
          <a:p>
            <a:pPr eaLnBrk="1" hangingPunct="1">
              <a:defRPr/>
            </a:pPr>
            <a:r>
              <a:rPr lang="en-US" sz="2800" dirty="0">
                <a:solidFill>
                  <a:srgbClr val="002060"/>
                </a:solidFill>
                <a:cs typeface="+mn-cs"/>
              </a:rPr>
              <a:t>Italian</a:t>
            </a:r>
          </a:p>
          <a:p>
            <a:pPr eaLnBrk="1" hangingPunct="1">
              <a:defRPr/>
            </a:pPr>
            <a:r>
              <a:rPr lang="en-US" sz="2800" dirty="0">
                <a:solidFill>
                  <a:srgbClr val="002060"/>
                </a:solidFill>
                <a:cs typeface="+mn-cs"/>
              </a:rPr>
              <a:t>Said to have discovered North America in 1492</a:t>
            </a:r>
          </a:p>
        </p:txBody>
      </p:sp>
      <p:sp>
        <p:nvSpPr>
          <p:cNvPr id="43021" name="Rectangle 13">
            <a:extLst>
              <a:ext uri="{FF2B5EF4-FFF2-40B4-BE49-F238E27FC236}">
                <a16:creationId xmlns:a16="http://schemas.microsoft.com/office/drawing/2014/main" id="{4DFDD9CB-9BC6-9643-331E-A956D9DB1D05}"/>
              </a:ext>
            </a:extLst>
          </p:cNvPr>
          <p:cNvSpPr>
            <a:spLocks noGrp="1" noChangeArrowheads="1"/>
          </p:cNvSpPr>
          <p:nvPr>
            <p:ph sz="half" idx="2"/>
          </p:nvPr>
        </p:nvSpPr>
        <p:spPr/>
        <p:txBody>
          <a:bodyPr/>
          <a:lstStyle/>
          <a:p>
            <a:pPr eaLnBrk="1" hangingPunct="1">
              <a:defRPr/>
            </a:pPr>
            <a:endParaRPr lang="en-US" sz="2800">
              <a:cs typeface="+mn-cs"/>
            </a:endParaRPr>
          </a:p>
        </p:txBody>
      </p:sp>
      <p:pic>
        <p:nvPicPr>
          <p:cNvPr id="28678" name="Picture 15" descr="Columbus">
            <a:extLst>
              <a:ext uri="{FF2B5EF4-FFF2-40B4-BE49-F238E27FC236}">
                <a16:creationId xmlns:a16="http://schemas.microsoft.com/office/drawing/2014/main" id="{1E05FA60-960C-249E-442B-020CBD9B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3810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213EF08-BEA7-53E7-9575-4C04A129A21B}"/>
              </a:ext>
            </a:extLst>
          </p:cNvPr>
          <p:cNvSpPr>
            <a:spLocks noGrp="1" noChangeArrowheads="1"/>
          </p:cNvSpPr>
          <p:nvPr>
            <p:ph type="title"/>
          </p:nvPr>
        </p:nvSpPr>
        <p:spPr>
          <a:solidFill>
            <a:schemeClr val="accent5">
              <a:lumMod val="10000"/>
            </a:schemeClr>
          </a:solidFill>
        </p:spPr>
        <p:txBody>
          <a:bodyPr/>
          <a:lstStyle/>
          <a:p>
            <a:pPr eaLnBrk="1" hangingPunct="1">
              <a:defRPr/>
            </a:pPr>
            <a:r>
              <a:rPr lang="en-US" dirty="0">
                <a:cs typeface="+mj-cs"/>
              </a:rPr>
              <a:t>Voyagers</a:t>
            </a:r>
          </a:p>
        </p:txBody>
      </p:sp>
      <p:sp>
        <p:nvSpPr>
          <p:cNvPr id="78851" name="Rectangle 3">
            <a:extLst>
              <a:ext uri="{FF2B5EF4-FFF2-40B4-BE49-F238E27FC236}">
                <a16:creationId xmlns:a16="http://schemas.microsoft.com/office/drawing/2014/main" id="{1CE398DA-4E19-6B35-C2A0-2E8E8761AB8E}"/>
              </a:ext>
            </a:extLst>
          </p:cNvPr>
          <p:cNvSpPr>
            <a:spLocks noGrp="1" noChangeArrowheads="1"/>
          </p:cNvSpPr>
          <p:nvPr>
            <p:ph type="body" sz="half" idx="2"/>
          </p:nvPr>
        </p:nvSpPr>
        <p:spPr>
          <a:solidFill>
            <a:schemeClr val="accent2">
              <a:lumMod val="75000"/>
            </a:schemeClr>
          </a:solidFill>
        </p:spPr>
        <p:txBody>
          <a:bodyPr/>
          <a:lstStyle/>
          <a:p>
            <a:pPr eaLnBrk="1" hangingPunct="1">
              <a:defRPr/>
            </a:pPr>
            <a:r>
              <a:rPr lang="en-US" sz="2800" dirty="0">
                <a:cs typeface="+mn-cs"/>
              </a:rPr>
              <a:t>Amerigo Vespucci</a:t>
            </a:r>
          </a:p>
          <a:p>
            <a:pPr eaLnBrk="1" hangingPunct="1">
              <a:defRPr/>
            </a:pPr>
            <a:r>
              <a:rPr lang="en-US" sz="2800" dirty="0">
                <a:cs typeface="+mn-cs"/>
              </a:rPr>
              <a:t>Italian</a:t>
            </a:r>
          </a:p>
          <a:p>
            <a:pPr eaLnBrk="1" hangingPunct="1">
              <a:defRPr/>
            </a:pPr>
            <a:r>
              <a:rPr lang="en-US" sz="2800" dirty="0">
                <a:cs typeface="+mn-cs"/>
              </a:rPr>
              <a:t>Made initial voyages along the South American coastline</a:t>
            </a:r>
          </a:p>
        </p:txBody>
      </p:sp>
      <p:sp>
        <p:nvSpPr>
          <p:cNvPr id="78854" name="Rectangle 6">
            <a:extLst>
              <a:ext uri="{FF2B5EF4-FFF2-40B4-BE49-F238E27FC236}">
                <a16:creationId xmlns:a16="http://schemas.microsoft.com/office/drawing/2014/main" id="{BF6C7DE5-85A7-C915-C697-E348ED98FB92}"/>
              </a:ext>
            </a:extLst>
          </p:cNvPr>
          <p:cNvSpPr>
            <a:spLocks noGrp="1" noChangeArrowheads="1"/>
          </p:cNvSpPr>
          <p:nvPr>
            <p:ph sz="half" idx="1"/>
          </p:nvPr>
        </p:nvSpPr>
        <p:spPr/>
        <p:txBody>
          <a:bodyPr/>
          <a:lstStyle/>
          <a:p>
            <a:pPr eaLnBrk="1" hangingPunct="1">
              <a:defRPr/>
            </a:pPr>
            <a:endParaRPr lang="en-US" sz="2800">
              <a:cs typeface="+mn-cs"/>
            </a:endParaRPr>
          </a:p>
        </p:txBody>
      </p:sp>
      <p:pic>
        <p:nvPicPr>
          <p:cNvPr id="30726" name="Picture 8" descr="456px-Amerigo_Vespucci">
            <a:extLst>
              <a:ext uri="{FF2B5EF4-FFF2-40B4-BE49-F238E27FC236}">
                <a16:creationId xmlns:a16="http://schemas.microsoft.com/office/drawing/2014/main" id="{CC6951A6-FCCB-3FE6-AB55-215414B4DD7F}"/>
              </a:ext>
            </a:extLst>
          </p:cNvPr>
          <p:cNvPicPr>
            <a:picLocks noChangeAspect="1" noChangeArrowheads="1"/>
          </p:cNvPicPr>
          <p:nvPr/>
        </p:nvPicPr>
        <p:blipFill>
          <a:blip r:embed="rId3"/>
          <a:srcRect/>
          <a:stretch>
            <a:fillRect/>
          </a:stretch>
        </p:blipFill>
        <p:spPr bwMode="auto">
          <a:xfrm>
            <a:off x="590550" y="1752600"/>
            <a:ext cx="3981450" cy="4391025"/>
          </a:xfrm>
          <a:prstGeom prst="rect">
            <a:avLst/>
          </a:prstGeom>
          <a:noFill/>
          <a:ln w="9525">
            <a:solidFill>
              <a:schemeClr val="bg1">
                <a:lumMod val="20000"/>
                <a:lumOff val="80000"/>
              </a:schemeClr>
            </a:solidFill>
            <a:miter lim="800000"/>
            <a:headEnd/>
            <a:tailEnd/>
          </a:ln>
        </p:spPr>
      </p:pic>
    </p:spTree>
  </p:cSld>
  <p:clrMapOvr>
    <a:masterClrMapping/>
  </p:clrMapOvr>
</p:sld>
</file>

<file path=ppt/theme/theme1.xml><?xml version="1.0" encoding="utf-8"?>
<a:theme xmlns:a="http://schemas.openxmlformats.org/drawingml/2006/main" name="Globe">
  <a:themeElements>
    <a:clrScheme name="Globe 2">
      <a:dk1>
        <a:srgbClr val="808080"/>
      </a:dk1>
      <a:lt1>
        <a:srgbClr val="FFFFFF"/>
      </a:lt1>
      <a:dk2>
        <a:srgbClr val="4A76BF"/>
      </a:dk2>
      <a:lt2>
        <a:srgbClr val="FFFFFF"/>
      </a:lt2>
      <a:accent1>
        <a:srgbClr val="99CCFF"/>
      </a:accent1>
      <a:accent2>
        <a:srgbClr val="CCCCFF"/>
      </a:accent2>
      <a:accent3>
        <a:srgbClr val="B1BDDC"/>
      </a:accent3>
      <a:accent4>
        <a:srgbClr val="DADADA"/>
      </a:accent4>
      <a:accent5>
        <a:srgbClr val="CAE2FF"/>
      </a:accent5>
      <a:accent6>
        <a:srgbClr val="B9B9E7"/>
      </a:accent6>
      <a:hlink>
        <a:srgbClr val="3333CC"/>
      </a:hlink>
      <a:folHlink>
        <a:srgbClr val="AF67FF"/>
      </a:folHlink>
    </a:clrScheme>
    <a:fontScheme name="Glob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Globe 1">
        <a:dk1>
          <a:srgbClr val="808080"/>
        </a:dk1>
        <a:lt1>
          <a:srgbClr val="FFFFFF"/>
        </a:lt1>
        <a:dk2>
          <a:srgbClr val="4A76BF"/>
        </a:dk2>
        <a:lt2>
          <a:srgbClr val="FFFFFF"/>
        </a:lt2>
        <a:accent1>
          <a:srgbClr val="BBE0E3"/>
        </a:accent1>
        <a:accent2>
          <a:srgbClr val="333399"/>
        </a:accent2>
        <a:accent3>
          <a:srgbClr val="B1BDDC"/>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Globe 2">
        <a:dk1>
          <a:srgbClr val="808080"/>
        </a:dk1>
        <a:lt1>
          <a:srgbClr val="FFFFFF"/>
        </a:lt1>
        <a:dk2>
          <a:srgbClr val="4A76BF"/>
        </a:dk2>
        <a:lt2>
          <a:srgbClr val="FFFFFF"/>
        </a:lt2>
        <a:accent1>
          <a:srgbClr val="99CCFF"/>
        </a:accent1>
        <a:accent2>
          <a:srgbClr val="CCCCFF"/>
        </a:accent2>
        <a:accent3>
          <a:srgbClr val="B1BDDC"/>
        </a:accent3>
        <a:accent4>
          <a:srgbClr val="DADADA"/>
        </a:accent4>
        <a:accent5>
          <a:srgbClr val="CAE2FF"/>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3340</Words>
  <Application>Microsoft Macintosh PowerPoint</Application>
  <PresentationFormat>On-screen Show (4:3)</PresentationFormat>
  <Paragraphs>254</Paragraphs>
  <Slides>50</Slides>
  <Notes>35</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ＭＳ Ｐゴシック</vt:lpstr>
      <vt:lpstr>Verdana</vt:lpstr>
      <vt:lpstr>Globe</vt:lpstr>
      <vt:lpstr>PowerPoint Presentation</vt:lpstr>
      <vt:lpstr>PowerPoint Presentation</vt:lpstr>
      <vt:lpstr>The Renaissance Spirit</vt:lpstr>
      <vt:lpstr>PowerPoint Presentation</vt:lpstr>
      <vt:lpstr>The Arts in the Renaissance</vt:lpstr>
      <vt:lpstr>Inventions</vt:lpstr>
      <vt:lpstr>PowerPoint Presentation</vt:lpstr>
      <vt:lpstr>Voyagers</vt:lpstr>
      <vt:lpstr>Voyagers</vt:lpstr>
      <vt:lpstr>Voyagers</vt:lpstr>
      <vt:lpstr>Classicism</vt:lpstr>
      <vt:lpstr>Artists</vt:lpstr>
      <vt:lpstr>PowerPoint Presentation</vt:lpstr>
      <vt:lpstr>Artists</vt:lpstr>
      <vt:lpstr>PowerPoint Presentation</vt:lpstr>
      <vt:lpstr>PowerPoint Presentation</vt:lpstr>
      <vt:lpstr>PowerPoint Presentation</vt:lpstr>
      <vt:lpstr>Musicians</vt:lpstr>
      <vt:lpstr>Musical Style</vt:lpstr>
      <vt:lpstr>Musical Style</vt:lpstr>
      <vt:lpstr>Musical Style</vt:lpstr>
      <vt:lpstr>PowerPoint Presentation</vt:lpstr>
      <vt:lpstr>The Renaissance Motet</vt:lpstr>
      <vt:lpstr>PowerPoint Presentation</vt:lpstr>
      <vt:lpstr>Josquin des Prez</vt:lpstr>
      <vt:lpstr>The Renaissance Mass</vt:lpstr>
      <vt:lpstr>PowerPoint Presentation</vt:lpstr>
      <vt:lpstr>The Renaissance Mass</vt:lpstr>
      <vt:lpstr>The Late Renaissance Mass</vt:lpstr>
      <vt:lpstr>Late Renaissance Mass</vt:lpstr>
      <vt:lpstr>Late Renaissance Mass</vt:lpstr>
      <vt:lpstr>Late Renaissance Mass</vt:lpstr>
      <vt:lpstr>PowerPoint Presentation</vt:lpstr>
      <vt:lpstr>PowerPoint Presentation</vt:lpstr>
      <vt:lpstr>Instrumental Dance Music</vt:lpstr>
      <vt:lpstr>PowerPoint Presentation</vt:lpstr>
      <vt:lpstr>Music in the Court and City</vt:lpstr>
      <vt:lpstr>PowerPoint Presentation</vt:lpstr>
      <vt:lpstr>The Chanson</vt:lpstr>
      <vt:lpstr>PowerPoint Presentation</vt:lpstr>
      <vt:lpstr>The Italian Madrigal</vt:lpstr>
      <vt:lpstr>Claudio Monteverdi</vt:lpstr>
      <vt:lpstr>The English Madrigal</vt:lpstr>
      <vt:lpstr>The English Madrigal</vt:lpstr>
      <vt:lpstr>PowerPoint Presentation</vt:lpstr>
      <vt:lpstr>PowerPoint Presentation</vt:lpstr>
      <vt:lpstr>PowerPoint Presentation</vt:lpstr>
      <vt:lpstr>PowerPoint Presentation</vt:lpstr>
      <vt:lpstr>PowerPoint Presentation</vt:lpstr>
      <vt:lpstr>THE END</vt:lpstr>
    </vt:vector>
  </TitlesOfParts>
  <Company>Christopher Jordan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Chapters 14-16</dc:title>
  <dc:creator>Christopher Jordan</dc:creator>
  <cp:lastModifiedBy>Doris Hall</cp:lastModifiedBy>
  <cp:revision>40</cp:revision>
  <dcterms:created xsi:type="dcterms:W3CDTF">2006-09-29T02:16:54Z</dcterms:created>
  <dcterms:modified xsi:type="dcterms:W3CDTF">2022-07-20T18:02:20Z</dcterms:modified>
</cp:coreProperties>
</file>