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jAWZO/33Q2ayIsIYlMETRnUiR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35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99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10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3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064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86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69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3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7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3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4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4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24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24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4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4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4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4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4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4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4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4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 dirty="0"/>
              <a:t>Chapter 9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Delivery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The Importance of Delivery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30" y="1943976"/>
            <a:ext cx="952804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Delivery and its relation to the fear of public speaking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The story of Bobby &amp; Chris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Delivery is the root of most concerns about speaking in public</a:t>
            </a: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Picture 3" descr="A picture containing person, player&#10;&#10;Description automatically generated">
            <a:extLst>
              <a:ext uri="{FF2B5EF4-FFF2-40B4-BE49-F238E27FC236}">
                <a16:creationId xmlns:a16="http://schemas.microsoft.com/office/drawing/2014/main" id="{E032C12F-07B6-0807-50CB-C74512A1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336" y="2734056"/>
            <a:ext cx="3770376" cy="3770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Methods of Delivery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30" y="1364630"/>
            <a:ext cx="952804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Impromptu Speaking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a short message without advance preparation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Happens often and is typically informal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Advantages &amp; Disadvantages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Manuscript Speaking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the word-for-word iteration of a written message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speaker maintains his or her attention on the printed page except when using visual aids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Advantages &amp; Disadvantages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dirty="0"/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dirty="0"/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Picture 3" descr="A group of people sitting in a classroom&#10;&#10;Description automatically generated with medium confidence">
            <a:extLst>
              <a:ext uri="{FF2B5EF4-FFF2-40B4-BE49-F238E27FC236}">
                <a16:creationId xmlns:a16="http://schemas.microsoft.com/office/drawing/2014/main" id="{65BA0A8A-4068-672E-B893-3890FF790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588" y="3526635"/>
            <a:ext cx="3878389" cy="29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0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Methods of Delivery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30" y="1610851"/>
            <a:ext cx="9528047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Extemporaneous Speaking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the presentation of a carefully planned and rehearsed speech, spoken in a conversational manner using brief notes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Advantages &amp; Disadvantages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Memorized Speaking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the rote recitation of a written message that the speaker has committed to memory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Advantages &amp; Disadvantages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dirty="0"/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dirty="0"/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BB11E729-E3BC-98DB-4DED-7A364836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29000"/>
            <a:ext cx="54106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3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Preparing for Your Delivery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30" y="1805479"/>
            <a:ext cx="952804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Using Lecterns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Indoor Space Size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Outdoor Spaces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Using a Microphone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Audience Size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 descr="A person speaking into microphones&#10;&#10;Description automatically generated">
            <a:extLst>
              <a:ext uri="{FF2B5EF4-FFF2-40B4-BE49-F238E27FC236}">
                <a16:creationId xmlns:a16="http://schemas.microsoft.com/office/drawing/2014/main" id="{70FB8364-A5FF-D57F-35DD-478E621EB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395" y="2072468"/>
            <a:ext cx="6502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0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Practicing Your Delivery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30" y="1385818"/>
            <a:ext cx="9528047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There is no “one size fits all” delivery plan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Practice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Out Loud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Standing Up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With a Lectern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With an Audience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While Keeping Time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By Recording Yourself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text, black, device, indoor&#10;&#10;Description automatically generated">
            <a:extLst>
              <a:ext uri="{FF2B5EF4-FFF2-40B4-BE49-F238E27FC236}">
                <a16:creationId xmlns:a16="http://schemas.microsoft.com/office/drawing/2014/main" id="{144E46DE-E5DF-CE98-39A6-52D08942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339" y="1971104"/>
            <a:ext cx="440945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8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What to do When Delivering Your Speech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30" y="2099724"/>
            <a:ext cx="9528047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Verbal &amp; Nonverbal Elements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Hands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Feet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Objects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The Lectern &amp; Posture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Eye Contact </a:t>
            </a: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E0FCC48B-2318-43CA-FFD6-15C830E52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801" y="2891785"/>
            <a:ext cx="3547589" cy="35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What to do When Delivering Your Speech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30" y="2099725"/>
            <a:ext cx="9528047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Vocal Considerations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Volume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Pitch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Rate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Pauses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Vocalized Pauses </a:t>
            </a: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7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Expert Advice on Delivery 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30" y="2161282"/>
            <a:ext cx="9528047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What does </a:t>
            </a:r>
            <a:r>
              <a:rPr lang="en-US" dirty="0"/>
              <a:t>Mr. Chad Daniel, Lecturer in Theatre at Dalton State College say about delivery?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Overall, Good delivery is meant to augment your speech and help convey your information to the audience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A3181440-234D-4FAD-61B3-0AE13706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302" y="3206337"/>
            <a:ext cx="5146675" cy="34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568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248</Words>
  <Application>Microsoft Macintosh PowerPoint</Application>
  <PresentationFormat>Widescreen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Century Gothic</vt:lpstr>
      <vt:lpstr>Wisp</vt:lpstr>
      <vt:lpstr>Chapter 9</vt:lpstr>
      <vt:lpstr>The Importance of Delivery</vt:lpstr>
      <vt:lpstr>Methods of Delivery</vt:lpstr>
      <vt:lpstr>Methods of Delivery</vt:lpstr>
      <vt:lpstr>Preparing for Your Delivery</vt:lpstr>
      <vt:lpstr>Practicing Your Delivery</vt:lpstr>
      <vt:lpstr>What to do When Delivering Your Speech</vt:lpstr>
      <vt:lpstr>What to do When Delivering Your Speech</vt:lpstr>
      <vt:lpstr>Expert Advice on Delivery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vicki moultry</dc:creator>
  <cp:lastModifiedBy>Douglas Marshall</cp:lastModifiedBy>
  <cp:revision>10</cp:revision>
  <dcterms:created xsi:type="dcterms:W3CDTF">2022-02-06T19:26:48Z</dcterms:created>
  <dcterms:modified xsi:type="dcterms:W3CDTF">2022-05-24T19:03:46Z</dcterms:modified>
</cp:coreProperties>
</file>